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mov" ContentType="video/quicktime"/>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92" r:id="rId4"/>
    <p:sldId id="293" r:id="rId5"/>
    <p:sldId id="294" r:id="rId6"/>
    <p:sldId id="295" r:id="rId7"/>
    <p:sldId id="296" r:id="rId8"/>
    <p:sldId id="297" r:id="rId9"/>
    <p:sldId id="298" r:id="rId10"/>
    <p:sldId id="301" r:id="rId11"/>
    <p:sldId id="302" r:id="rId12"/>
    <p:sldId id="303" r:id="rId13"/>
    <p:sldId id="304" r:id="rId14"/>
    <p:sldId id="310" r:id="rId15"/>
    <p:sldId id="314" r:id="rId16"/>
    <p:sldId id="315" r:id="rId17"/>
    <p:sldId id="316" r:id="rId18"/>
    <p:sldId id="317" r:id="rId19"/>
    <p:sldId id="321" r:id="rId20"/>
    <p:sldId id="322" r:id="rId21"/>
    <p:sldId id="323" r:id="rId22"/>
    <p:sldId id="324" r:id="rId23"/>
    <p:sldId id="326" r:id="rId24"/>
    <p:sldId id="319" r:id="rId25"/>
    <p:sldId id="320"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1pPr>
    <a:lvl2pPr marL="0" marR="0" indent="2286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2pPr>
    <a:lvl3pPr marL="0" marR="0" indent="4572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3pPr>
    <a:lvl4pPr marL="0" marR="0" indent="6858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4pPr>
    <a:lvl5pPr marL="0" marR="0" indent="9144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5pPr>
    <a:lvl6pPr marL="0" marR="0" indent="11430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6pPr>
    <a:lvl7pPr marL="0" marR="0" indent="13716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7pPr>
    <a:lvl8pPr marL="0" marR="0" indent="16002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8pPr>
    <a:lvl9pPr marL="0" marR="0" indent="182880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snapToObjects="1">
      <p:cViewPr varScale="1">
        <p:scale>
          <a:sx n="60" d="100"/>
          <a:sy n="6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5" name="Shape 565"/>
          <p:cNvSpPr>
            <a:spLocks noGrp="1" noRot="1" noChangeAspect="1"/>
          </p:cNvSpPr>
          <p:nvPr>
            <p:ph type="sldImg"/>
          </p:nvPr>
        </p:nvSpPr>
        <p:spPr>
          <a:xfrm>
            <a:off x="1143000" y="685800"/>
            <a:ext cx="4572000" cy="3429000"/>
          </a:xfrm>
          <a:prstGeom prst="rect">
            <a:avLst/>
          </a:prstGeom>
        </p:spPr>
        <p:txBody>
          <a:bodyPr/>
          <a:lstStyle/>
          <a:p>
            <a:endParaRPr/>
          </a:p>
        </p:txBody>
      </p:sp>
      <p:sp>
        <p:nvSpPr>
          <p:cNvPr id="566" name="Shape 5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xfrm>
            <a:off x="381000" y="685800"/>
            <a:ext cx="6096000" cy="3429000"/>
          </a:xfrm>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Hello everyone. My name is XYZ and I’m a ABC. I’m excited to introduce you to React and React Native that you can use to build web apps and native apps. During this talk you’ll get started on how to use them.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Shape 1032"/>
          <p:cNvSpPr>
            <a:spLocks noGrp="1" noRot="1" noChangeAspect="1"/>
          </p:cNvSpPr>
          <p:nvPr>
            <p:ph type="sldImg"/>
          </p:nvPr>
        </p:nvSpPr>
        <p:spPr>
          <a:prstGeom prst="rect">
            <a:avLst/>
          </a:prstGeom>
        </p:spPr>
        <p:txBody>
          <a:bodyPr/>
          <a:lstStyle/>
          <a:p>
            <a:endParaRPr/>
          </a:p>
        </p:txBody>
      </p:sp>
      <p:sp>
        <p:nvSpPr>
          <p:cNvPr id="1033" name="Shape 1033"/>
          <p:cNvSpPr>
            <a:spLocks noGrp="1"/>
          </p:cNvSpPr>
          <p:nvPr>
            <p:ph type="body" sz="quarter" idx="1"/>
          </p:nvPr>
        </p:nvSpPr>
        <p:spPr>
          <a:prstGeom prst="rect">
            <a:avLst/>
          </a:prstGeom>
        </p:spPr>
        <p:txBody>
          <a:bodyPr/>
          <a:lstStyle>
            <a:lvl1pPr defTabSz="546100">
              <a:lnSpc>
                <a:spcPct val="100000"/>
              </a:lnSpc>
            </a:lvl1pPr>
          </a:lstStyle>
          <a:p>
            <a:r>
              <a:t>Flexbox is a CSS-standard for layout that allows you you to position your content in a row-based or column-based container.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Shape 1096"/>
          <p:cNvSpPr>
            <a:spLocks noGrp="1" noRot="1" noChangeAspect="1"/>
          </p:cNvSpPr>
          <p:nvPr>
            <p:ph type="sldImg"/>
          </p:nvPr>
        </p:nvSpPr>
        <p:spPr>
          <a:prstGeom prst="rect">
            <a:avLst/>
          </a:prstGeom>
        </p:spPr>
        <p:txBody>
          <a:bodyPr/>
          <a:lstStyle/>
          <a:p>
            <a:endParaRPr/>
          </a:p>
        </p:txBody>
      </p:sp>
      <p:sp>
        <p:nvSpPr>
          <p:cNvPr id="1097" name="Shape 1097"/>
          <p:cNvSpPr>
            <a:spLocks noGrp="1"/>
          </p:cNvSpPr>
          <p:nvPr>
            <p:ph type="body" sz="quarter" idx="1"/>
          </p:nvPr>
        </p:nvSpPr>
        <p:spPr>
          <a:prstGeom prst="rect">
            <a:avLst/>
          </a:prstGeom>
        </p:spPr>
        <p:txBody>
          <a:bodyPr/>
          <a:lstStyle/>
          <a:p>
            <a:pPr defTabSz="546100">
              <a:lnSpc>
                <a:spcPct val="100000"/>
              </a:lnSpc>
            </a:pPr>
            <a:r>
              <a:t>You can align items in a specific way along the main axis (justifyContent), but then also define how they should be laid in the cross axis (alignItems), allowing you to very quickly build complex layouts</a:t>
            </a:r>
          </a:p>
          <a:p>
            <a:pPr defTabSz="546100">
              <a:lnSpc>
                <a:spcPct val="100000"/>
              </a:lnSpc>
            </a:pPr>
            <a:endParaRPr/>
          </a:p>
          <a:p>
            <a:pPr defTabSz="546100">
              <a:lnSpc>
                <a:spcPct val="100000"/>
              </a:lnSpc>
            </a:pPr>
            <a:r>
              <a:t>…and there are plenty more layout options, or you could always position things explicitly if you prefer.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Shape 1103"/>
          <p:cNvSpPr>
            <a:spLocks noGrp="1" noRot="1" noChangeAspect="1"/>
          </p:cNvSpPr>
          <p:nvPr>
            <p:ph type="sldImg"/>
          </p:nvPr>
        </p:nvSpPr>
        <p:spPr>
          <a:prstGeom prst="rect">
            <a:avLst/>
          </a:prstGeom>
        </p:spPr>
        <p:txBody>
          <a:bodyPr/>
          <a:lstStyle/>
          <a:p>
            <a:endParaRPr/>
          </a:p>
        </p:txBody>
      </p:sp>
      <p:sp>
        <p:nvSpPr>
          <p:cNvPr id="1104" name="Shape 1104"/>
          <p:cNvSpPr>
            <a:spLocks noGrp="1"/>
          </p:cNvSpPr>
          <p:nvPr>
            <p:ph type="body" sz="quarter" idx="1"/>
          </p:nvPr>
        </p:nvSpPr>
        <p:spPr>
          <a:prstGeom prst="rect">
            <a:avLst/>
          </a:prstGeom>
        </p:spPr>
        <p:txBody>
          <a:bodyPr/>
          <a:lstStyle>
            <a:lvl1pPr defTabSz="546100">
              <a:lnSpc>
                <a:spcPct val="100000"/>
              </a:lnSpc>
            </a:lvl1pPr>
          </a:lstStyle>
          <a:p>
            <a:r>
              <a:t>This is what the inline styles look like in code. They are simply JavaScript objects that get translated by React Native into layout information in the resultant native UI.</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 name="Shape 1141"/>
          <p:cNvSpPr>
            <a:spLocks noGrp="1" noRot="1" noChangeAspect="1"/>
          </p:cNvSpPr>
          <p:nvPr>
            <p:ph type="sldImg"/>
          </p:nvPr>
        </p:nvSpPr>
        <p:spPr>
          <a:prstGeom prst="rect">
            <a:avLst/>
          </a:prstGeom>
        </p:spPr>
        <p:txBody>
          <a:bodyPr/>
          <a:lstStyle/>
          <a:p>
            <a:endParaRPr/>
          </a:p>
        </p:txBody>
      </p:sp>
      <p:sp>
        <p:nvSpPr>
          <p:cNvPr id="1142" name="Shape 1142"/>
          <p:cNvSpPr>
            <a:spLocks noGrp="1"/>
          </p:cNvSpPr>
          <p:nvPr>
            <p:ph type="body" sz="quarter" idx="1"/>
          </p:nvPr>
        </p:nvSpPr>
        <p:spPr>
          <a:prstGeom prst="rect">
            <a:avLst/>
          </a:prstGeom>
        </p:spPr>
        <p:txBody>
          <a:bodyPr/>
          <a:lstStyle/>
          <a:p>
            <a:pPr defTabSz="546100">
              <a:lnSpc>
                <a:spcPct val="100000"/>
              </a:lnSpc>
            </a:pPr>
            <a:r>
              <a:t>A lot of cross-platform frameworks chase this mythical motto that is “write once, run anywhere”. We’ve found that this just doesn’t work. In order to feel good on multiple platforms, sometimes you need custom code.</a:t>
            </a:r>
          </a:p>
          <a:p>
            <a:pPr defTabSz="546100">
              <a:lnSpc>
                <a:spcPct val="100000"/>
              </a:lnSpc>
            </a:pPr>
            <a:endParaRPr/>
          </a:p>
          <a:p>
            <a:pPr defTabSz="546100">
              <a:lnSpc>
                <a:spcPct val="100000"/>
              </a:lnSpc>
            </a:pPr>
            <a:r>
              <a:t>[CLICK] Instead, we’ve decided to go with the goal “Learn Once, Write Anywhere”. </a:t>
            </a:r>
          </a:p>
          <a:p>
            <a:pPr defTabSz="546100">
              <a:lnSpc>
                <a:spcPct val="100000"/>
              </a:lnSpc>
            </a:pPr>
            <a:endParaRPr/>
          </a:p>
          <a:p>
            <a:pPr defTabSz="546100">
              <a:lnSpc>
                <a:spcPct val="100000"/>
              </a:lnSpc>
            </a:pPr>
            <a:r>
              <a:t>React Native uses the the exact same API as React on Web, and even uses the exact same code under the hood. This means people can learn React and use those skills to develop on any platform. </a:t>
            </a:r>
          </a:p>
          <a:p>
            <a:pPr defTabSz="546100">
              <a:lnSpc>
                <a:spcPct val="100000"/>
              </a:lnSpc>
            </a:pPr>
            <a:endParaRPr/>
          </a:p>
          <a:p>
            <a:pPr defTabSz="546100">
              <a:lnSpc>
                <a:spcPct val="100000"/>
              </a:lnSpc>
            </a:pPr>
            <a:r>
              <a:t>This is a huge win for us at Facebook, since learning a new platform takes a lot of time.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 name="Shape 1181"/>
          <p:cNvSpPr>
            <a:spLocks noGrp="1" noRot="1" noChangeAspect="1"/>
          </p:cNvSpPr>
          <p:nvPr>
            <p:ph type="sldImg"/>
          </p:nvPr>
        </p:nvSpPr>
        <p:spPr>
          <a:prstGeom prst="rect">
            <a:avLst/>
          </a:prstGeom>
        </p:spPr>
        <p:txBody>
          <a:bodyPr/>
          <a:lstStyle/>
          <a:p>
            <a:endParaRPr/>
          </a:p>
        </p:txBody>
      </p:sp>
      <p:sp>
        <p:nvSpPr>
          <p:cNvPr id="1182" name="Shape 1182"/>
          <p:cNvSpPr>
            <a:spLocks noGrp="1"/>
          </p:cNvSpPr>
          <p:nvPr>
            <p:ph type="body" sz="quarter" idx="1"/>
          </p:nvPr>
        </p:nvSpPr>
        <p:spPr>
          <a:prstGeom prst="rect">
            <a:avLst/>
          </a:prstGeom>
        </p:spPr>
        <p:txBody>
          <a:bodyPr/>
          <a:lstStyle/>
          <a:p>
            <a:pPr defTabSz="546100">
              <a:lnSpc>
                <a:spcPct val="100000"/>
              </a:lnSpc>
            </a:pPr>
            <a:r>
              <a:t>So how do you get up and running with React Native? Well there are two ways, each involving running a script to set up a “starter” app that you can work with.</a:t>
            </a:r>
          </a:p>
          <a:p>
            <a:pPr defTabSz="546100">
              <a:lnSpc>
                <a:spcPct val="100000"/>
              </a:lnSpc>
            </a:pPr>
            <a:endParaRPr/>
          </a:p>
          <a:p>
            <a:pPr defTabSz="546100">
              <a:lnSpc>
                <a:spcPct val="100000"/>
              </a:lnSpc>
            </a:pPr>
            <a:r>
              <a:t>You can install the React Native CLI and use to create your starter app.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lvl1pPr defTabSz="546100">
              <a:lnSpc>
                <a:spcPct val="100000"/>
              </a:lnSpc>
            </a:lvl1pPr>
          </a:lstStyle>
          <a:p>
            <a:r>
              <a:t>Alternatively…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Shape 1202"/>
          <p:cNvSpPr>
            <a:spLocks noGrp="1" noRot="1" noChangeAspect="1"/>
          </p:cNvSpPr>
          <p:nvPr>
            <p:ph type="sldImg"/>
          </p:nvPr>
        </p:nvSpPr>
        <p:spPr>
          <a:prstGeom prst="rect">
            <a:avLst/>
          </a:prstGeom>
        </p:spPr>
        <p:txBody>
          <a:bodyPr/>
          <a:lstStyle/>
          <a:p>
            <a:endParaRPr/>
          </a:p>
        </p:txBody>
      </p:sp>
      <p:sp>
        <p:nvSpPr>
          <p:cNvPr id="1203" name="Shape 1203"/>
          <p:cNvSpPr>
            <a:spLocks noGrp="1"/>
          </p:cNvSpPr>
          <p:nvPr>
            <p:ph type="body" sz="quarter" idx="1"/>
          </p:nvPr>
        </p:nvSpPr>
        <p:spPr>
          <a:prstGeom prst="rect">
            <a:avLst/>
          </a:prstGeom>
        </p:spPr>
        <p:txBody>
          <a:bodyPr/>
          <a:lstStyle/>
          <a:p>
            <a:pPr defTabSz="546100">
              <a:lnSpc>
                <a:spcPct val="100000"/>
              </a:lnSpc>
            </a:pPr>
            <a:r>
              <a:t>You can use the command line interface provided by the Create React Native App project. Once you’ve installed its CLI you can create your starter app. </a:t>
            </a:r>
          </a:p>
          <a:p>
            <a:pPr defTabSz="546100">
              <a:lnSpc>
                <a:spcPct val="100000"/>
              </a:lnSpc>
            </a:pPr>
            <a:endParaRPr/>
          </a:p>
          <a:p>
            <a:pPr defTabSz="546100">
              <a:lnSpc>
                <a:spcPct val="100000"/>
              </a:lnSpc>
            </a:pPr>
            <a:r>
              <a:t>The method you use to create the starter app depends on whether you’re going to be integrating with native iOS or Android components within your app. You can find more details on the React Native website.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Shape 1209"/>
          <p:cNvSpPr>
            <a:spLocks noGrp="1" noRot="1" noChangeAspect="1"/>
          </p:cNvSpPr>
          <p:nvPr>
            <p:ph type="sldImg"/>
          </p:nvPr>
        </p:nvSpPr>
        <p:spPr>
          <a:prstGeom prst="rect">
            <a:avLst/>
          </a:prstGeom>
        </p:spPr>
        <p:txBody>
          <a:bodyPr/>
          <a:lstStyle/>
          <a:p>
            <a:endParaRPr/>
          </a:p>
        </p:txBody>
      </p:sp>
      <p:sp>
        <p:nvSpPr>
          <p:cNvPr id="1210" name="Shape 1210"/>
          <p:cNvSpPr>
            <a:spLocks noGrp="1"/>
          </p:cNvSpPr>
          <p:nvPr>
            <p:ph type="body" sz="quarter" idx="1"/>
          </p:nvPr>
        </p:nvSpPr>
        <p:spPr>
          <a:prstGeom prst="rect">
            <a:avLst/>
          </a:prstGeom>
        </p:spPr>
        <p:txBody>
          <a:bodyPr/>
          <a:lstStyle/>
          <a:p>
            <a:r>
              <a:t>Now that you have your starter app, you can use the boilerplate code provided to start customizing and building your app.</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lvl1pPr defTabSz="546100">
              <a:lnSpc>
                <a:spcPct val="100000"/>
              </a:lnSpc>
            </a:lvl1pPr>
          </a:lstStyle>
          <a:p>
            <a:r>
              <a:t>Alternatively…</a:t>
            </a:r>
          </a:p>
        </p:txBody>
      </p:sp>
    </p:spTree>
    <p:extLst>
      <p:ext uri="{BB962C8B-B14F-4D97-AF65-F5344CB8AC3E}">
        <p14:creationId xmlns:p14="http://schemas.microsoft.com/office/powerpoint/2010/main" val="1366602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186" name="Shape 1186"/>
          <p:cNvSpPr>
            <a:spLocks noGrp="1"/>
          </p:cNvSpPr>
          <p:nvPr>
            <p:ph type="body" sz="quarter" idx="1"/>
          </p:nvPr>
        </p:nvSpPr>
        <p:spPr>
          <a:prstGeom prst="rect">
            <a:avLst/>
          </a:prstGeom>
        </p:spPr>
        <p:txBody>
          <a:bodyPr/>
          <a:lstStyle>
            <a:lvl1pPr defTabSz="546100">
              <a:lnSpc>
                <a:spcPct val="100000"/>
              </a:lnSpc>
            </a:lvl1pPr>
          </a:lstStyle>
          <a:p>
            <a:r>
              <a:t>Alternatively…</a:t>
            </a:r>
          </a:p>
        </p:txBody>
      </p:sp>
    </p:spTree>
    <p:extLst>
      <p:ext uri="{BB962C8B-B14F-4D97-AF65-F5344CB8AC3E}">
        <p14:creationId xmlns:p14="http://schemas.microsoft.com/office/powerpoint/2010/main" val="198468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a:spLocks noGrp="1" noRot="1" noChangeAspect="1"/>
          </p:cNvSpPr>
          <p:nvPr>
            <p:ph type="sldImg"/>
          </p:nvPr>
        </p:nvSpPr>
        <p:spPr>
          <a:prstGeom prst="rect">
            <a:avLst/>
          </a:prstGeom>
        </p:spPr>
        <p:txBody>
          <a:bodyPr/>
          <a:lstStyle/>
          <a:p>
            <a:endParaRPr/>
          </a:p>
        </p:txBody>
      </p:sp>
      <p:sp>
        <p:nvSpPr>
          <p:cNvPr id="915" name="Shape 915"/>
          <p:cNvSpPr>
            <a:spLocks noGrp="1"/>
          </p:cNvSpPr>
          <p:nvPr>
            <p:ph type="body" sz="quarter" idx="1"/>
          </p:nvPr>
        </p:nvSpPr>
        <p:spPr>
          <a:prstGeom prst="rect">
            <a:avLst/>
          </a:prstGeom>
        </p:spPr>
        <p:txBody>
          <a:bodyPr/>
          <a:lstStyle/>
          <a:p>
            <a:r>
              <a:t>Facebook Ads Manager was the first app built using React Native plus a few other notable Facebook open source projects - Relay and GraphQL that help work with data.</a:t>
            </a:r>
          </a:p>
          <a:p>
            <a:endParaRPr/>
          </a:p>
          <a:p>
            <a:r>
              <a:t>The engineers working on the iOS app were not iOS developers. They were Ads engineers who knew JavaScript. First the team built the iOS version. Then the </a:t>
            </a:r>
            <a:r>
              <a:rPr b="1"/>
              <a:t>same</a:t>
            </a:r>
            <a:r>
              <a:t> engineers turned around and built the Android app.</a:t>
            </a:r>
          </a:p>
          <a:p>
            <a:endParaRPr/>
          </a:p>
          <a:p>
            <a:r>
              <a:t>Let’s go through a few key React Native features they used to build this app.</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 name="Shape 1278"/>
          <p:cNvSpPr>
            <a:spLocks noGrp="1" noRot="1" noChangeAspect="1"/>
          </p:cNvSpPr>
          <p:nvPr>
            <p:ph type="sldImg"/>
          </p:nvPr>
        </p:nvSpPr>
        <p:spPr>
          <a:xfrm>
            <a:off x="381000" y="685800"/>
            <a:ext cx="6096000" cy="3429000"/>
          </a:xfrm>
          <a:prstGeom prst="rect">
            <a:avLst/>
          </a:prstGeom>
        </p:spPr>
        <p:txBody>
          <a:bodyPr/>
          <a:lstStyle/>
          <a:p>
            <a:endParaRPr/>
          </a:p>
        </p:txBody>
      </p:sp>
      <p:sp>
        <p:nvSpPr>
          <p:cNvPr id="1279" name="Shape 1279"/>
          <p:cNvSpPr>
            <a:spLocks noGrp="1"/>
          </p:cNvSpPr>
          <p:nvPr>
            <p:ph type="body" sz="quarter" idx="1"/>
          </p:nvPr>
        </p:nvSpPr>
        <p:spPr>
          <a:prstGeom prst="rect">
            <a:avLst/>
          </a:prstGeom>
        </p:spPr>
        <p:txBody>
          <a:bodyPr/>
          <a:lstStyle/>
          <a:p>
            <a:r>
              <a:t>To find out more and explore our open source offerings, check out this link.</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 name="Shape 1285"/>
          <p:cNvSpPr>
            <a:spLocks noGrp="1" noRot="1" noChangeAspect="1"/>
          </p:cNvSpPr>
          <p:nvPr>
            <p:ph type="sldImg"/>
          </p:nvPr>
        </p:nvSpPr>
        <p:spPr>
          <a:prstGeom prst="rect">
            <a:avLst/>
          </a:prstGeom>
        </p:spPr>
        <p:txBody>
          <a:bodyPr/>
          <a:lstStyle/>
          <a:p>
            <a:endParaRPr/>
          </a:p>
        </p:txBody>
      </p:sp>
      <p:sp>
        <p:nvSpPr>
          <p:cNvPr id="1286" name="Shape 1286"/>
          <p:cNvSpPr>
            <a:spLocks noGrp="1"/>
          </p:cNvSpPr>
          <p:nvPr>
            <p:ph type="body" sz="quarter" idx="1"/>
          </p:nvPr>
        </p:nvSpPr>
        <p:spPr>
          <a:prstGeom prst="rect">
            <a:avLst/>
          </a:prstGeom>
        </p:spPr>
        <p:txBody>
          <a:bodyPr/>
          <a:lstStyle/>
          <a:p>
            <a:pPr>
              <a:lnSpc>
                <a:spcPct val="117999"/>
              </a:lnSpc>
            </a:pPr>
            <a:r>
              <a:t>You should now more insight into why we built React and React Native. There’s a lot more to learn by visiting the project websites and getting involved with the community. The hope is that we’ll see you build some great projects with this tech and other projects we’ve shared.</a:t>
            </a:r>
          </a:p>
          <a:p>
            <a:pPr>
              <a:lnSpc>
                <a:spcPct val="117999"/>
              </a:lnSpc>
            </a:pPr>
            <a:endParaRPr/>
          </a:p>
          <a:p>
            <a:pPr>
              <a:lnSpc>
                <a:spcPct val="117999"/>
              </a:lnSpc>
            </a:pPr>
            <a:r>
              <a:t>Thank You!!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 name="Shape 937"/>
          <p:cNvSpPr>
            <a:spLocks noGrp="1" noRot="1" noChangeAspect="1"/>
          </p:cNvSpPr>
          <p:nvPr>
            <p:ph type="sldImg"/>
          </p:nvPr>
        </p:nvSpPr>
        <p:spPr>
          <a:prstGeom prst="rect">
            <a:avLst/>
          </a:prstGeom>
        </p:spPr>
        <p:txBody>
          <a:bodyPr/>
          <a:lstStyle/>
          <a:p>
            <a:endParaRPr/>
          </a:p>
        </p:txBody>
      </p:sp>
      <p:sp>
        <p:nvSpPr>
          <p:cNvPr id="938" name="Shape 938"/>
          <p:cNvSpPr>
            <a:spLocks noGrp="1"/>
          </p:cNvSpPr>
          <p:nvPr>
            <p:ph type="body" sz="quarter" idx="1"/>
          </p:nvPr>
        </p:nvSpPr>
        <p:spPr>
          <a:prstGeom prst="rect">
            <a:avLst/>
          </a:prstGeom>
        </p:spPr>
        <p:txBody>
          <a:bodyPr/>
          <a:lstStyle/>
          <a:p>
            <a:pPr marL="284389" indent="-284389">
              <a:buClr>
                <a:srgbClr val="61D0AE"/>
              </a:buClr>
              <a:buSzPct val="100000"/>
              <a:buChar char="*"/>
            </a:pPr>
            <a:r>
              <a:t>Here we have a screen from the </a:t>
            </a:r>
            <a:r>
              <a:rPr b="1"/>
              <a:t>ad creation flow within the FB Ads Manager</a:t>
            </a:r>
          </a:p>
          <a:p>
            <a:pPr marL="284389" indent="-284389">
              <a:buClr>
                <a:srgbClr val="61D0AE"/>
              </a:buClr>
              <a:buSzPct val="100000"/>
              <a:buChar char="*"/>
            </a:pPr>
            <a:r>
              <a:t>If we want to </a:t>
            </a:r>
            <a:r>
              <a:rPr b="1"/>
              <a:t>make the icons bigger</a:t>
            </a:r>
          </a:p>
          <a:p>
            <a:pPr marL="1099038" lvl="1" indent="-464038">
              <a:buClr>
                <a:srgbClr val="61D0AE"/>
              </a:buClr>
              <a:buSzPct val="75000"/>
              <a:buChar char="*"/>
            </a:pPr>
            <a:r>
              <a:t>In pure native - it takes </a:t>
            </a:r>
            <a:r>
              <a:rPr b="1"/>
              <a:t>a lot of time for small changes</a:t>
            </a:r>
          </a:p>
          <a:p>
            <a:pPr marL="1099038" lvl="1" indent="-464038">
              <a:buClr>
                <a:srgbClr val="61D0AE"/>
              </a:buClr>
              <a:buSzPct val="75000"/>
              <a:buChar char="*"/>
            </a:pPr>
            <a:r>
              <a:t>[CLICK] In ReactNative, hot reload - no compilation</a:t>
            </a:r>
          </a:p>
          <a:p>
            <a:pPr marL="284389" indent="-284389">
              <a:buClr>
                <a:srgbClr val="61D0AE"/>
              </a:buClr>
              <a:buSzPct val="100000"/>
              <a:buChar char="*"/>
            </a:pPr>
            <a:r>
              <a:t>[CLICK] Making mistake - redbox</a:t>
            </a:r>
          </a:p>
          <a:p>
            <a:pPr marL="284389" indent="-284389">
              <a:buClr>
                <a:srgbClr val="61D0AE"/>
              </a:buClr>
              <a:buSzPct val="100000"/>
              <a:buChar char="*"/>
            </a:pPr>
            <a:r>
              <a:t>[CLICK] Fix the typo</a:t>
            </a:r>
          </a:p>
          <a:p>
            <a:pPr marL="284389" indent="-284389">
              <a:buClr>
                <a:srgbClr val="61D0AE"/>
              </a:buClr>
              <a:buSzPct val="100000"/>
              <a:buChar char="*"/>
            </a:pPr>
            <a:r>
              <a:t>[CLICK] Last step: verify styling - using inspect element</a:t>
            </a:r>
          </a:p>
          <a:p>
            <a:pPr marL="284389" indent="-284389">
              <a:buClr>
                <a:srgbClr val="61D0AE"/>
              </a:buClr>
              <a:buSzPct val="100000"/>
              <a:buChar char="*"/>
            </a:pPr>
            <a:r>
              <a:t>[CLICK] It's available on both platforms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Shape 947"/>
          <p:cNvSpPr>
            <a:spLocks noGrp="1" noRot="1" noChangeAspect="1"/>
          </p:cNvSpPr>
          <p:nvPr>
            <p:ph type="sldImg"/>
          </p:nvPr>
        </p:nvSpPr>
        <p:spPr>
          <a:prstGeom prst="rect">
            <a:avLst/>
          </a:prstGeom>
        </p:spPr>
        <p:txBody>
          <a:bodyPr/>
          <a:lstStyle/>
          <a:p>
            <a:endParaRPr/>
          </a:p>
        </p:txBody>
      </p:sp>
      <p:sp>
        <p:nvSpPr>
          <p:cNvPr id="948" name="Shape 948"/>
          <p:cNvSpPr>
            <a:spLocks noGrp="1"/>
          </p:cNvSpPr>
          <p:nvPr>
            <p:ph type="body" sz="quarter" idx="1"/>
          </p:nvPr>
        </p:nvSpPr>
        <p:spPr>
          <a:prstGeom prst="rect">
            <a:avLst/>
          </a:prstGeom>
        </p:spPr>
        <p:txBody>
          <a:bodyPr/>
          <a:lstStyle/>
          <a:p>
            <a:pPr marL="284389" indent="-284389">
              <a:buClr>
                <a:srgbClr val="61D0AE"/>
              </a:buClr>
              <a:buSzPct val="100000"/>
              <a:buChar char="*"/>
            </a:pPr>
            <a:r>
              <a:t>Generic ListItem component used throughout app</a:t>
            </a:r>
          </a:p>
          <a:p>
            <a:pPr marL="284389" indent="-284389">
              <a:buClr>
                <a:srgbClr val="61D0AE"/>
              </a:buClr>
              <a:buSzPct val="100000"/>
              <a:buChar char="*"/>
            </a:pPr>
            <a:r>
              <a:t>Same basic functionality - content, image, does something when you tap</a:t>
            </a:r>
          </a:p>
          <a:p>
            <a:pPr marL="284389" indent="-284389">
              <a:buClr>
                <a:srgbClr val="61D0AE"/>
              </a:buClr>
              <a:buSzPct val="100000"/>
              <a:buChar char="*"/>
            </a:pPr>
            <a:r>
              <a:t>We want slightly different behavior for each platform: </a:t>
            </a:r>
          </a:p>
          <a:p>
            <a:pPr marL="1099038" lvl="1" indent="-464038">
              <a:buClr>
                <a:srgbClr val="61D0AE"/>
              </a:buClr>
              <a:buSzPct val="75000"/>
              <a:buChar char="*"/>
            </a:pPr>
            <a:r>
              <a:t>iOS: </a:t>
            </a:r>
            <a:r>
              <a:rPr b="1"/>
              <a:t>arrow/chevron</a:t>
            </a:r>
            <a:r>
              <a:t> to indicate it’s a tappable element</a:t>
            </a:r>
          </a:p>
          <a:p>
            <a:pPr marL="1099038" lvl="1" indent="-464038">
              <a:buClr>
                <a:srgbClr val="61D0AE"/>
              </a:buClr>
              <a:buSzPct val="75000"/>
              <a:buChar char="*"/>
            </a:pPr>
            <a:r>
              <a:t>[CLICK] Android: show ripple when tapped, common pattern on Android</a:t>
            </a:r>
          </a:p>
          <a:p>
            <a:pPr marL="134710" indent="-134710">
              <a:buClr>
                <a:srgbClr val="61D0AE"/>
              </a:buClr>
              <a:buSzPct val="100000"/>
              <a:buChar char="*"/>
            </a:pPr>
            <a:r>
              <a:t>[CLICK] Look at code for when we only supported iOS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a:spLocks noGrp="1" noRot="1" noChangeAspect="1"/>
          </p:cNvSpPr>
          <p:nvPr>
            <p:ph type="sldImg"/>
          </p:nvPr>
        </p:nvSpPr>
        <p:spPr>
          <a:prstGeom prst="rect">
            <a:avLst/>
          </a:prstGeom>
        </p:spPr>
        <p:txBody>
          <a:bodyPr/>
          <a:lstStyle/>
          <a:p>
            <a:endParaRPr/>
          </a:p>
        </p:txBody>
      </p:sp>
      <p:sp>
        <p:nvSpPr>
          <p:cNvPr id="953" name="Shape 953"/>
          <p:cNvSpPr>
            <a:spLocks noGrp="1"/>
          </p:cNvSpPr>
          <p:nvPr>
            <p:ph type="body" sz="quarter" idx="1"/>
          </p:nvPr>
        </p:nvSpPr>
        <p:spPr>
          <a:prstGeom prst="rect">
            <a:avLst/>
          </a:prstGeom>
        </p:spPr>
        <p:txBody>
          <a:bodyPr/>
          <a:lstStyle/>
          <a:p>
            <a:pPr marL="284389" indent="-284389">
              <a:buClr>
                <a:srgbClr val="61D0AE"/>
              </a:buClr>
              <a:buSzPct val="100000"/>
              <a:buChar char="*"/>
            </a:pPr>
            <a:r>
              <a:t>Simplified example to </a:t>
            </a:r>
            <a:r>
              <a:rPr b="1"/>
              <a:t>illustrate a point</a:t>
            </a:r>
          </a:p>
          <a:p>
            <a:pPr marL="1099038" lvl="1" indent="-464038">
              <a:buClr>
                <a:srgbClr val="61D0AE"/>
              </a:buClr>
              <a:buSzPct val="75000"/>
              <a:buChar char="*"/>
            </a:pPr>
            <a:r>
              <a:t>TouchableHighlight for underlay</a:t>
            </a:r>
          </a:p>
          <a:p>
            <a:pPr marL="1099038" lvl="1" indent="-464038">
              <a:buClr>
                <a:srgbClr val="61D0AE"/>
              </a:buClr>
              <a:buSzPct val="75000"/>
              <a:buChar char="*"/>
            </a:pPr>
            <a:r>
              <a:t>Display content</a:t>
            </a:r>
          </a:p>
          <a:p>
            <a:pPr marL="1099038" lvl="1" indent="-464038">
              <a:buClr>
                <a:srgbClr val="61D0AE"/>
              </a:buClr>
              <a:buSzPct val="75000"/>
              <a:buChar char="*"/>
            </a:pPr>
            <a:r>
              <a:t>Chevron</a:t>
            </a:r>
          </a:p>
          <a:p>
            <a:pPr marL="284389" indent="-284389">
              <a:buClr>
                <a:srgbClr val="61D0AE"/>
              </a:buClr>
              <a:buSzPct val="100000"/>
              <a:buChar char="*"/>
            </a:pPr>
            <a:r>
              <a:t>If we want this component to support different behavior for Android - </a:t>
            </a:r>
            <a:r>
              <a:rPr b="1"/>
              <a:t>inline with Platform module</a:t>
            </a:r>
          </a:p>
          <a:p>
            <a:pPr marL="284389" indent="-284389">
              <a:buClr>
                <a:srgbClr val="61D0AE"/>
              </a:buClr>
              <a:buSzPct val="100000"/>
              <a:buChar char="*"/>
            </a:pPr>
            <a:r>
              <a:t>[CLICK] First we can get rid of the chevron on Android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 name="Shape 963"/>
          <p:cNvSpPr>
            <a:spLocks noGrp="1" noRot="1" noChangeAspect="1"/>
          </p:cNvSpPr>
          <p:nvPr>
            <p:ph type="sldImg"/>
          </p:nvPr>
        </p:nvSpPr>
        <p:spPr>
          <a:prstGeom prst="rect">
            <a:avLst/>
          </a:prstGeom>
        </p:spPr>
        <p:txBody>
          <a:bodyPr/>
          <a:lstStyle/>
          <a:p>
            <a:endParaRPr/>
          </a:p>
        </p:txBody>
      </p:sp>
      <p:sp>
        <p:nvSpPr>
          <p:cNvPr id="964" name="Shape 964"/>
          <p:cNvSpPr>
            <a:spLocks noGrp="1"/>
          </p:cNvSpPr>
          <p:nvPr>
            <p:ph type="body" sz="quarter" idx="1"/>
          </p:nvPr>
        </p:nvSpPr>
        <p:spPr>
          <a:prstGeom prst="rect">
            <a:avLst/>
          </a:prstGeom>
        </p:spPr>
        <p:txBody>
          <a:bodyPr/>
          <a:lstStyle/>
          <a:p>
            <a:pPr marL="284389" indent="-284389">
              <a:buClr>
                <a:srgbClr val="61D0AE"/>
              </a:buClr>
              <a:buSzPct val="100000"/>
              <a:buChar char="*"/>
            </a:pPr>
            <a:r>
              <a:t>Get rid of chevron on Android - easy enough</a:t>
            </a:r>
          </a:p>
          <a:p>
            <a:pPr marL="284389" indent="-284389">
              <a:buClr>
                <a:srgbClr val="61D0AE"/>
              </a:buClr>
              <a:buSzPct val="100000"/>
              <a:buChar char="*"/>
            </a:pPr>
            <a:r>
              <a:t>To show ripple effect, we’ll need to use a different touchable component, TouchableNativeFeedback</a:t>
            </a:r>
          </a:p>
          <a:p>
            <a:pPr marL="134710" indent="-134710">
              <a:buClr>
                <a:srgbClr val="61D0AE"/>
              </a:buClr>
              <a:buSzPct val="100000"/>
              <a:buChar char="*"/>
            </a:pPr>
            <a:r>
              <a:t>[CLICK] To use this we’ll need to refactor a little bit.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Shape 970"/>
          <p:cNvSpPr>
            <a:spLocks noGrp="1" noRot="1" noChangeAspect="1"/>
          </p:cNvSpPr>
          <p:nvPr>
            <p:ph type="sldImg"/>
          </p:nvPr>
        </p:nvSpPr>
        <p:spPr>
          <a:prstGeom prst="rect">
            <a:avLst/>
          </a:prstGeom>
        </p:spPr>
        <p:txBody>
          <a:bodyPr/>
          <a:lstStyle/>
          <a:p>
            <a:endParaRPr/>
          </a:p>
        </p:txBody>
      </p:sp>
      <p:sp>
        <p:nvSpPr>
          <p:cNvPr id="971" name="Shape 971"/>
          <p:cNvSpPr>
            <a:spLocks noGrp="1"/>
          </p:cNvSpPr>
          <p:nvPr>
            <p:ph type="body" sz="quarter" idx="1"/>
          </p:nvPr>
        </p:nvSpPr>
        <p:spPr>
          <a:prstGeom prst="rect">
            <a:avLst/>
          </a:prstGeom>
        </p:spPr>
        <p:txBody>
          <a:bodyPr/>
          <a:lstStyle/>
          <a:p>
            <a:pPr marL="284389" indent="-284389">
              <a:buClr>
                <a:srgbClr val="61D0AE"/>
              </a:buClr>
              <a:buSzPct val="100000"/>
              <a:buChar char="*"/>
            </a:pPr>
            <a:r>
              <a:t>Now 1 component with different behavior for platforms.</a:t>
            </a:r>
          </a:p>
          <a:p>
            <a:pPr marL="284389" indent="-284389">
              <a:buClr>
                <a:srgbClr val="61D0AE"/>
              </a:buClr>
              <a:buSzPct val="100000"/>
              <a:buChar char="*"/>
            </a:pPr>
            <a:r>
              <a:t>Works fine - only problem is t</a:t>
            </a:r>
            <a:r>
              <a:rPr b="1"/>
              <a:t>o reuse this logic</a:t>
            </a:r>
            <a:r>
              <a:t>, do it all over again</a:t>
            </a:r>
          </a:p>
          <a:p>
            <a:pPr marL="284389" indent="-284389">
              <a:buClr>
                <a:srgbClr val="61D0AE"/>
              </a:buClr>
              <a:buSzPct val="100000"/>
              <a:buChar char="*"/>
            </a:pPr>
            <a:r>
              <a:t>In our app, </a:t>
            </a:r>
            <a:r>
              <a:rPr b="1"/>
              <a:t>we abstract away platform-specific logic</a:t>
            </a:r>
            <a:r>
              <a:t> into its own component.</a:t>
            </a:r>
          </a:p>
          <a:p>
            <a:pPr marL="284389" indent="-284389">
              <a:buClr>
                <a:srgbClr val="61D0AE"/>
              </a:buClr>
              <a:buSzPct val="100000"/>
              <a:buChar char="*"/>
            </a:pPr>
            <a:r>
              <a:t>Feature of RN - specify </a:t>
            </a:r>
            <a:r>
              <a:rPr b="1"/>
              <a:t>certain file extensions</a:t>
            </a:r>
            <a:r>
              <a:t> ignored on certain platform.</a:t>
            </a:r>
          </a:p>
          <a:p>
            <a:pPr marL="284389" indent="-284389">
              <a:buClr>
                <a:srgbClr val="61D0AE"/>
              </a:buClr>
              <a:buSzPct val="100000"/>
              <a:buChar char="*"/>
            </a:pPr>
            <a:r>
              <a:t>e.g. ‘ios.js’ not included in Android JS bundle, &amp; vice versa</a:t>
            </a:r>
          </a:p>
          <a:p>
            <a:pPr marL="284389" indent="-284389">
              <a:buClr>
                <a:srgbClr val="61D0AE"/>
              </a:buClr>
              <a:buSzPct val="100000"/>
              <a:buChar char="*"/>
              <a:defRPr b="1"/>
            </a:pPr>
            <a:r>
              <a:t>2 implementations </a:t>
            </a:r>
            <a:r>
              <a:rPr b="0"/>
              <a:t>of the same component</a:t>
            </a:r>
          </a:p>
          <a:p>
            <a:pPr marL="284389" indent="-284389">
              <a:buClr>
                <a:srgbClr val="61D0AE"/>
              </a:buClr>
              <a:buSzPct val="100000"/>
              <a:buChar char="*"/>
            </a:pPr>
            <a:r>
              <a:t>[CLICK] In this example…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Shape 981"/>
          <p:cNvSpPr>
            <a:spLocks noGrp="1" noRot="1" noChangeAspect="1"/>
          </p:cNvSpPr>
          <p:nvPr>
            <p:ph type="sldImg"/>
          </p:nvPr>
        </p:nvSpPr>
        <p:spPr>
          <a:xfrm>
            <a:off x="381000" y="685800"/>
            <a:ext cx="6096000" cy="3429000"/>
          </a:xfrm>
          <a:prstGeom prst="rect">
            <a:avLst/>
          </a:prstGeom>
        </p:spPr>
        <p:txBody>
          <a:bodyPr/>
          <a:lstStyle/>
          <a:p>
            <a:endParaRPr/>
          </a:p>
        </p:txBody>
      </p:sp>
      <p:sp>
        <p:nvSpPr>
          <p:cNvPr id="982" name="Shape 982"/>
          <p:cNvSpPr>
            <a:spLocks noGrp="1"/>
          </p:cNvSpPr>
          <p:nvPr>
            <p:ph type="body" sz="quarter" idx="1"/>
          </p:nvPr>
        </p:nvSpPr>
        <p:spPr>
          <a:prstGeom prst="rect">
            <a:avLst/>
          </a:prstGeom>
        </p:spPr>
        <p:txBody>
          <a:bodyPr/>
          <a:lstStyle/>
          <a:p>
            <a:pPr marL="284389" indent="-284389">
              <a:buClr>
                <a:srgbClr val="61D0AE"/>
              </a:buClr>
              <a:buSzPct val="100000"/>
              <a:buChar char="*"/>
            </a:pPr>
            <a:r>
              <a:t>In this example, create a </a:t>
            </a:r>
            <a:r>
              <a:rPr b="1"/>
              <a:t>Touchable component</a:t>
            </a:r>
            <a:r>
              <a:t> with two implementations</a:t>
            </a:r>
          </a:p>
          <a:p>
            <a:pPr marL="1099038" lvl="1" indent="-464038">
              <a:buClr>
                <a:srgbClr val="61D0AE"/>
              </a:buClr>
              <a:buSzPct val="75000"/>
              <a:buChar char="*"/>
            </a:pPr>
            <a:r>
              <a:t>iOS -&gt; TouchableHighlight, Chevron</a:t>
            </a:r>
          </a:p>
          <a:p>
            <a:pPr marL="1099038" lvl="1" indent="-464038">
              <a:buClr>
                <a:srgbClr val="61D0AE"/>
              </a:buClr>
              <a:buSzPct val="75000"/>
              <a:buChar char="*"/>
            </a:pPr>
            <a:r>
              <a:t>Android -&gt; TouchableNativeFeedback, no chevron</a:t>
            </a:r>
          </a:p>
          <a:p>
            <a:pPr marL="284389" indent="-284389">
              <a:buClr>
                <a:srgbClr val="61D0AE"/>
              </a:buClr>
              <a:buSzPct val="100000"/>
              <a:buChar char="*"/>
            </a:pPr>
            <a:r>
              <a:t>In ListItem use this component, </a:t>
            </a:r>
            <a:r>
              <a:rPr b="1"/>
              <a:t>automatically get correct behavior</a:t>
            </a:r>
          </a:p>
          <a:p>
            <a:pPr marL="284389" indent="-284389">
              <a:buClr>
                <a:srgbClr val="61D0AE"/>
              </a:buClr>
              <a:buSzPct val="100000"/>
              <a:buChar char="*"/>
            </a:pPr>
            <a:r>
              <a:t>This is </a:t>
            </a:r>
            <a:r>
              <a:rPr b="1"/>
              <a:t>powerful</a:t>
            </a:r>
            <a:r>
              <a:t>, and makes it easy to </a:t>
            </a:r>
            <a:r>
              <a:rPr b="1"/>
              <a:t>reuse this logic</a:t>
            </a:r>
            <a:r>
              <a:t> throughout our app.</a:t>
            </a:r>
          </a:p>
          <a:p>
            <a:pPr marL="284389" indent="-284389">
              <a:buClr>
                <a:srgbClr val="61D0AE"/>
              </a:buClr>
              <a:buSzPct val="100000"/>
              <a:buChar char="*"/>
            </a:pPr>
            <a:r>
              <a:t>When we first built Android, built a bunch of these </a:t>
            </a:r>
            <a:r>
              <a:rPr b="1"/>
              <a:t>low-level components</a:t>
            </a:r>
            <a:r>
              <a:t> </a:t>
            </a:r>
            <a:r>
              <a:rPr b="1"/>
              <a:t>with two implementations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pPr defTabSz="546100">
              <a:lnSpc>
                <a:spcPct val="100000"/>
              </a:lnSpc>
            </a:pPr>
            <a:r>
              <a:t>Let's talk about design in React Native. Since we define our UI declaratively, we can simplify layout a lot! </a:t>
            </a:r>
          </a:p>
          <a:p>
            <a:pPr defTabSz="546100">
              <a:lnSpc>
                <a:spcPct val="100000"/>
              </a:lnSpc>
            </a:pPr>
            <a:endParaRPr/>
          </a:p>
          <a:p>
            <a:pPr defTabSz="546100">
              <a:lnSpc>
                <a:spcPct val="100000"/>
              </a:lnSpc>
            </a:pPr>
            <a:r>
              <a:t>[CLICK] Instead of manually calculating layout or debugging cascading style rules, we use inline styles with a flexbox API in React Native.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ver Slide">
    <p:spTree>
      <p:nvGrpSpPr>
        <p:cNvPr id="1" name=""/>
        <p:cNvGrpSpPr/>
        <p:nvPr/>
      </p:nvGrpSpPr>
      <p:grpSpPr>
        <a:xfrm>
          <a:off x="0" y="0"/>
          <a:ext cx="0" cy="0"/>
          <a:chOff x="0" y="0"/>
          <a:chExt cx="0" cy="0"/>
        </a:xfrm>
      </p:grpSpPr>
      <p:pic>
        <p:nvPicPr>
          <p:cNvPr id="11" name="pasted-image.pdf" descr="pasted-image.pdf"/>
          <p:cNvPicPr>
            <a:picLocks noChangeAspect="1"/>
          </p:cNvPicPr>
          <p:nvPr/>
        </p:nvPicPr>
        <p:blipFill>
          <a:blip r:embed="rId2">
            <a:extLst/>
          </a:blip>
          <a:stretch>
            <a:fillRect/>
          </a:stretch>
        </p:blipFill>
        <p:spPr>
          <a:xfrm>
            <a:off x="-99114" y="-8004902"/>
            <a:ext cx="13379374" cy="32003338"/>
          </a:xfrm>
          <a:prstGeom prst="rect">
            <a:avLst/>
          </a:prstGeom>
          <a:ln w="12700">
            <a:miter lim="400000"/>
          </a:ln>
        </p:spPr>
      </p:pic>
      <p:pic>
        <p:nvPicPr>
          <p:cNvPr id="12" name="pasted-image.pdf" descr="pasted-image.pdf"/>
          <p:cNvPicPr>
            <a:picLocks noChangeAspect="1"/>
          </p:cNvPicPr>
          <p:nvPr/>
        </p:nvPicPr>
        <p:blipFill>
          <a:blip r:embed="rId3">
            <a:extLst/>
          </a:blip>
          <a:stretch>
            <a:fillRect/>
          </a:stretch>
        </p:blipFill>
        <p:spPr>
          <a:xfrm>
            <a:off x="12760300" y="5706136"/>
            <a:ext cx="8549266" cy="1736461"/>
          </a:xfrm>
          <a:prstGeom prst="rect">
            <a:avLst/>
          </a:prstGeom>
          <a:ln w="12700">
            <a:miter lim="400000"/>
          </a:ln>
        </p:spPr>
      </p:pic>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06" name="Title Text"/>
          <p:cNvSpPr txBox="1">
            <a:spLocks noGrp="1"/>
          </p:cNvSpPr>
          <p:nvPr>
            <p:ph type="title"/>
          </p:nvPr>
        </p:nvSpPr>
        <p:spPr>
          <a:prstGeom prst="rect">
            <a:avLst/>
          </a:prstGeom>
        </p:spPr>
        <p:txBody>
          <a:bodyPr/>
          <a:lstStyle/>
          <a:p>
            <a:r>
              <a:t>Title Text</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4" name="Title Text"/>
          <p:cNvSpPr txBox="1">
            <a:spLocks noGrp="1"/>
          </p:cNvSpPr>
          <p:nvPr>
            <p:ph type="title"/>
          </p:nvPr>
        </p:nvSpPr>
        <p:spPr>
          <a:prstGeom prst="rect">
            <a:avLst/>
          </a:prstGeom>
        </p:spPr>
        <p:txBody>
          <a:bodyPr/>
          <a:lstStyle/>
          <a:p>
            <a:r>
              <a:t>Title Text</a:t>
            </a:r>
          </a:p>
        </p:txBody>
      </p:sp>
      <p:sp>
        <p:nvSpPr>
          <p:cNvPr id="11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23" name="Image"/>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124" name="Title Text"/>
          <p:cNvSpPr txBox="1">
            <a:spLocks noGrp="1"/>
          </p:cNvSpPr>
          <p:nvPr>
            <p:ph type="title"/>
          </p:nvPr>
        </p:nvSpPr>
        <p:spPr>
          <a:prstGeom prst="rect">
            <a:avLst/>
          </a:prstGeom>
        </p:spPr>
        <p:txBody>
          <a:bodyPr/>
          <a:lstStyle/>
          <a:p>
            <a:r>
              <a:t>Title Text</a:t>
            </a:r>
          </a:p>
        </p:txBody>
      </p:sp>
      <p:sp>
        <p:nvSpPr>
          <p:cNvPr id="125" name="Body Level One…"/>
          <p:cNvSpPr txBox="1">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33" name="Body Level One…"/>
          <p:cNvSpPr txBox="1">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1"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142"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143"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51" name="–Johnny Appleseed"/>
          <p:cNvSpPr txBox="1">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mn-lt"/>
                <a:ea typeface="+mn-ea"/>
                <a:cs typeface="+mn-cs"/>
                <a:sym typeface="Helvetica"/>
              </a:defRPr>
            </a:lvl1pPr>
          </a:lstStyle>
          <a:p>
            <a:r>
              <a:t>–Johnny Appleseed</a:t>
            </a:r>
          </a:p>
        </p:txBody>
      </p:sp>
      <p:sp>
        <p:nvSpPr>
          <p:cNvPr id="152" name="“Type a quote here.”"/>
          <p:cNvSpPr txBox="1">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r>
              <a:t>“Type a quote here.” </a:t>
            </a:r>
          </a:p>
        </p:txBody>
      </p:sp>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60"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terstitial">
    <p:bg>
      <p:bgPr>
        <a:solidFill>
          <a:srgbClr val="3A5998"/>
        </a:solidFill>
        <a:effectLst/>
      </p:bgPr>
    </p:bg>
    <p:spTree>
      <p:nvGrpSpPr>
        <p:cNvPr id="1" name=""/>
        <p:cNvGrpSpPr/>
        <p:nvPr/>
      </p:nvGrpSpPr>
      <p:grpSpPr>
        <a:xfrm>
          <a:off x="0" y="0"/>
          <a:ext cx="0" cy="0"/>
          <a:chOff x="0" y="0"/>
          <a:chExt cx="0" cy="0"/>
        </a:xfrm>
      </p:grpSpPr>
      <p:sp>
        <p:nvSpPr>
          <p:cNvPr id="175" name="Interstitial Title"/>
          <p:cNvSpPr txBox="1">
            <a:spLocks noGrp="1"/>
          </p:cNvSpPr>
          <p:nvPr>
            <p:ph type="body" sz="quarter" idx="13"/>
          </p:nvPr>
        </p:nvSpPr>
        <p:spPr>
          <a:xfrm>
            <a:off x="1521833" y="6042152"/>
            <a:ext cx="21340333" cy="1661795"/>
          </a:xfrm>
          <a:prstGeom prst="rect">
            <a:avLst/>
          </a:prstGeom>
        </p:spPr>
        <p:txBody>
          <a:bodyPr lIns="0" tIns="0" rIns="0" bIns="0" anchor="t">
            <a:spAutoFit/>
          </a:bodyPr>
          <a:lstStyle>
            <a:lvl1pPr marL="0" indent="0" algn="ctr" defTabSz="457200">
              <a:lnSpc>
                <a:spcPct val="80000"/>
              </a:lnSpc>
              <a:spcBef>
                <a:spcPts val="0"/>
              </a:spcBef>
              <a:buSzTx/>
              <a:buNone/>
              <a:defRPr sz="13000">
                <a:solidFill>
                  <a:srgbClr val="FFFFFF"/>
                </a:solidFill>
                <a:latin typeface="FreightSansLFPro Semibold"/>
                <a:ea typeface="FreightSansLFPro Semibold"/>
                <a:cs typeface="FreightSansLFPro Semibold"/>
                <a:sym typeface="FreightSansLFPro Semibold"/>
              </a:defRPr>
            </a:lvl1pPr>
          </a:lstStyle>
          <a:p>
            <a:r>
              <a:t>Interstitial Title</a:t>
            </a:r>
          </a:p>
        </p:txBody>
      </p:sp>
      <p:sp>
        <p:nvSpPr>
          <p:cNvPr id="176" name="Slide Number"/>
          <p:cNvSpPr txBox="1">
            <a:spLocks noGrp="1"/>
          </p:cNvSpPr>
          <p:nvPr>
            <p:ph type="sldNum" sz="quarter" idx="2"/>
          </p:nvPr>
        </p:nvSpPr>
        <p:spPr>
          <a:xfrm>
            <a:off x="12179300" y="12852400"/>
            <a:ext cx="317500" cy="355601"/>
          </a:xfrm>
          <a:prstGeom prst="rect">
            <a:avLst/>
          </a:prstGeom>
        </p:spPr>
        <p:txBody>
          <a:bodyPr lIns="0" tIns="0" rIns="0" bIns="0" anchor="ctr"/>
          <a:lstStyle>
            <a:lvl1pPr algn="l" defTabSz="546100">
              <a:lnSpc>
                <a:spcPct val="80000"/>
              </a:lnSpc>
              <a:defRPr>
                <a:solidFill>
                  <a:srgbClr val="0033A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ue Quote 1">
    <p:bg>
      <p:bgPr>
        <a:solidFill>
          <a:srgbClr val="FDFDFD"/>
        </a:solidFill>
        <a:effectLst/>
      </p:bgPr>
    </p:bg>
    <p:spTree>
      <p:nvGrpSpPr>
        <p:cNvPr id="1" name=""/>
        <p:cNvGrpSpPr/>
        <p:nvPr/>
      </p:nvGrpSpPr>
      <p:grpSpPr>
        <a:xfrm>
          <a:off x="0" y="0"/>
          <a:ext cx="0" cy="0"/>
          <a:chOff x="0" y="0"/>
          <a:chExt cx="0" cy="0"/>
        </a:xfrm>
      </p:grpSpPr>
      <p:sp>
        <p:nvSpPr>
          <p:cNvPr id="183" name="Rectangle"/>
          <p:cNvSpPr/>
          <p:nvPr/>
        </p:nvSpPr>
        <p:spPr>
          <a:xfrm>
            <a:off x="-28268" y="-15221"/>
            <a:ext cx="24440537" cy="13746442"/>
          </a:xfrm>
          <a:prstGeom prst="rect">
            <a:avLst/>
          </a:prstGeom>
          <a:solidFill>
            <a:srgbClr val="4B6EA9"/>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184" name="Reference sentence goes here"/>
          <p:cNvSpPr txBox="1">
            <a:spLocks noGrp="1"/>
          </p:cNvSpPr>
          <p:nvPr>
            <p:ph type="body" sz="quarter" idx="13"/>
          </p:nvPr>
        </p:nvSpPr>
        <p:spPr>
          <a:xfrm>
            <a:off x="4192980" y="8242323"/>
            <a:ext cx="7160829" cy="651127"/>
          </a:xfrm>
          <a:prstGeom prst="rect">
            <a:avLst/>
          </a:prstGeom>
        </p:spPr>
        <p:txBody>
          <a:bodyPr lIns="71435" tIns="71435" rIns="71435" bIns="71435">
            <a:spAutoFit/>
          </a:bodyPr>
          <a:lstStyle>
            <a:lvl1pPr marL="0" indent="0">
              <a:lnSpc>
                <a:spcPct val="80000"/>
              </a:lnSpc>
              <a:spcBef>
                <a:spcPts val="0"/>
              </a:spcBef>
              <a:buSzTx/>
              <a:buNone/>
              <a:defRPr sz="3500" i="1">
                <a:solidFill>
                  <a:srgbClr val="00F0FE"/>
                </a:solidFill>
                <a:latin typeface="Helvetica Neue Light"/>
                <a:ea typeface="Helvetica Neue Light"/>
                <a:cs typeface="Helvetica Neue Light"/>
                <a:sym typeface="Helvetica Neue Light"/>
              </a:defRPr>
            </a:lvl1pPr>
          </a:lstStyle>
          <a:p>
            <a:pPr>
              <a:defRPr i="0">
                <a:latin typeface="Helvetica Neue"/>
                <a:ea typeface="Helvetica Neue"/>
                <a:cs typeface="Helvetica Neue"/>
                <a:sym typeface="Helvetica Neue"/>
              </a:defRPr>
            </a:pPr>
            <a:r>
              <a:rPr i="1">
                <a:latin typeface="Helvetica Neue Light"/>
                <a:ea typeface="Helvetica Neue Light"/>
                <a:cs typeface="Helvetica Neue Light"/>
                <a:sym typeface="Helvetica Neue Light"/>
              </a:rPr>
              <a:t>Reference sentence goes here</a:t>
            </a:r>
          </a:p>
        </p:txBody>
      </p:sp>
      <p:sp>
        <p:nvSpPr>
          <p:cNvPr id="185" name="&quot;Lorem ipsum dolor sit amet, consectetur adipiscing elit. Morbi iaculis vehicula lacus, nec sollicitudin tortor. Nam id ante aliquam, fringilla libero vel, tincidunt lacus.&quot;"/>
          <p:cNvSpPr txBox="1">
            <a:spLocks noGrp="1"/>
          </p:cNvSpPr>
          <p:nvPr>
            <p:ph type="body" idx="14"/>
          </p:nvPr>
        </p:nvSpPr>
        <p:spPr>
          <a:xfrm>
            <a:off x="4192980" y="452140"/>
            <a:ext cx="15998041" cy="11781105"/>
          </a:xfrm>
          <a:prstGeom prst="rect">
            <a:avLst/>
          </a:prstGeom>
        </p:spPr>
        <p:txBody>
          <a:bodyPr>
            <a:spAutoFit/>
          </a:bodyPr>
          <a:lstStyle>
            <a:lvl1pPr marL="0" indent="0">
              <a:lnSpc>
                <a:spcPct val="140000"/>
              </a:lnSpc>
              <a:spcBef>
                <a:spcPts val="0"/>
              </a:spcBef>
              <a:buSzTx/>
              <a:buNone/>
              <a:defRPr sz="9600">
                <a:solidFill>
                  <a:srgbClr val="FDFDFD"/>
                </a:solidFill>
                <a:latin typeface="Helvetica Neue Light"/>
                <a:ea typeface="Helvetica Neue Light"/>
                <a:cs typeface="Helvetica Neue Light"/>
                <a:sym typeface="Helvetica Neue Light"/>
              </a:defRPr>
            </a:lvl1pPr>
          </a:lstStyle>
          <a:p>
            <a:r>
              <a:t>"Lorem ipsum dolor sit amet, consectetur adipiscing elit. Morbi iaculis vehicula lacus, nec sollicitudin tortor. Nam id ante aliquam, fringilla libero vel, tincidunt lacus."</a:t>
            </a:r>
          </a:p>
        </p:txBody>
      </p:sp>
      <p:sp>
        <p:nvSpPr>
          <p:cNvPr id="186" name="Slide Number"/>
          <p:cNvSpPr txBox="1">
            <a:spLocks noGrp="1"/>
          </p:cNvSpPr>
          <p:nvPr>
            <p:ph type="sldNum" sz="quarter" idx="2"/>
          </p:nvPr>
        </p:nvSpPr>
        <p:spPr>
          <a:xfrm>
            <a:off x="18359014" y="13002882"/>
            <a:ext cx="5689601" cy="451917"/>
          </a:xfrm>
          <a:prstGeom prst="rect">
            <a:avLst/>
          </a:prstGeom>
        </p:spPr>
        <p:txBody>
          <a:bodyPr wrap="square" lIns="45719" tIns="45719" rIns="45719" bIns="45719" anchor="ctr"/>
          <a:lstStyle>
            <a:lvl1pPr algn="r">
              <a:lnSpc>
                <a:spcPct val="110000"/>
              </a:lnSpc>
              <a:defRPr sz="2200">
                <a:solidFill>
                  <a:srgbClr val="FFFFFF"/>
                </a:solidFill>
                <a:latin typeface="FreightSans Pro"/>
                <a:ea typeface="FreightSans Pro"/>
                <a:cs typeface="FreightSans Pro"/>
                <a:sym typeface="FreightSans Pro"/>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lank with Side">
    <p:spTree>
      <p:nvGrpSpPr>
        <p:cNvPr id="1" name=""/>
        <p:cNvGrpSpPr/>
        <p:nvPr/>
      </p:nvGrpSpPr>
      <p:grpSpPr>
        <a:xfrm>
          <a:off x="0" y="0"/>
          <a:ext cx="0" cy="0"/>
          <a:chOff x="0" y="0"/>
          <a:chExt cx="0" cy="0"/>
        </a:xfrm>
      </p:grpSpPr>
      <p:pic>
        <p:nvPicPr>
          <p:cNvPr id="20" name="pasted-image.pdf" descr="pasted-image.pdf"/>
          <p:cNvPicPr>
            <a:picLocks noChangeAspect="1"/>
          </p:cNvPicPr>
          <p:nvPr/>
        </p:nvPicPr>
        <p:blipFill>
          <a:blip r:embed="rId2">
            <a:extLst/>
          </a:blip>
          <a:stretch>
            <a:fillRect/>
          </a:stretch>
        </p:blipFill>
        <p:spPr>
          <a:xfrm>
            <a:off x="20106816" y="8553058"/>
            <a:ext cx="4832787" cy="12359036"/>
          </a:xfrm>
          <a:prstGeom prst="rect">
            <a:avLst/>
          </a:prstGeom>
          <a:ln w="12700">
            <a:miter lim="400000"/>
          </a:ln>
        </p:spPr>
      </p:pic>
      <p:pic>
        <p:nvPicPr>
          <p:cNvPr id="21" name="pasted-image.pdf" descr="pasted-image.pdf"/>
          <p:cNvPicPr>
            <a:picLocks noChangeAspect="1"/>
          </p:cNvPicPr>
          <p:nvPr/>
        </p:nvPicPr>
        <p:blipFill>
          <a:blip r:embed="rId3">
            <a:extLst/>
          </a:blip>
          <a:stretch>
            <a:fillRect/>
          </a:stretch>
        </p:blipFill>
        <p:spPr>
          <a:xfrm rot="16200000" flipH="1">
            <a:off x="19798355" y="12179300"/>
            <a:ext cx="1023155" cy="2046313"/>
          </a:xfrm>
          <a:prstGeom prst="rect">
            <a:avLst/>
          </a:prstGeom>
          <a:ln w="12700">
            <a:miter lim="400000"/>
          </a:ln>
        </p:spPr>
      </p:pic>
      <p:pic>
        <p:nvPicPr>
          <p:cNvPr id="22" name="pasted-image.pdf" descr="pasted-image.pdf"/>
          <p:cNvPicPr>
            <a:picLocks noChangeAspect="1"/>
          </p:cNvPicPr>
          <p:nvPr/>
        </p:nvPicPr>
        <p:blipFill>
          <a:blip r:embed="rId4">
            <a:extLst/>
          </a:blip>
          <a:stretch>
            <a:fillRect/>
          </a:stretch>
        </p:blipFill>
        <p:spPr>
          <a:xfrm flipH="1">
            <a:off x="19261376" y="10626783"/>
            <a:ext cx="1943258" cy="1943259"/>
          </a:xfrm>
          <a:prstGeom prst="rect">
            <a:avLst/>
          </a:prstGeom>
          <a:ln w="12700">
            <a:miter lim="400000"/>
          </a:ln>
        </p:spPr>
      </p:pic>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93" name="image1.png" descr="image1.png"/>
          <p:cNvPicPr>
            <a:picLocks noChangeAspect="1"/>
          </p:cNvPicPr>
          <p:nvPr/>
        </p:nvPicPr>
        <p:blipFill>
          <a:blip r:embed="rId2">
            <a:extLst/>
          </a:blip>
          <a:stretch>
            <a:fillRect/>
          </a:stretch>
        </p:blipFill>
        <p:spPr>
          <a:xfrm>
            <a:off x="0" y="0"/>
            <a:ext cx="24384000" cy="13715999"/>
          </a:xfrm>
          <a:prstGeom prst="rect">
            <a:avLst/>
          </a:prstGeom>
          <a:ln w="12700">
            <a:miter lim="400000"/>
          </a:ln>
        </p:spPr>
      </p:pic>
      <p:sp>
        <p:nvSpPr>
          <p:cNvPr id="194" name="Slide Number"/>
          <p:cNvSpPr txBox="1">
            <a:spLocks noGrp="1"/>
          </p:cNvSpPr>
          <p:nvPr>
            <p:ph type="sldNum" sz="quarter" idx="2"/>
          </p:nvPr>
        </p:nvSpPr>
        <p:spPr>
          <a:xfrm>
            <a:off x="11785600" y="12344400"/>
            <a:ext cx="5689600" cy="736601"/>
          </a:xfrm>
          <a:prstGeom prst="rect">
            <a:avLst/>
          </a:prstGeom>
        </p:spPr>
        <p:txBody>
          <a:bodyPr lIns="91439" tIns="91439" rIns="91439" bIns="91439" anchor="ctr"/>
          <a:lstStyle>
            <a:lvl1pPr algn="r" defTabSz="1828800">
              <a:defRPr>
                <a:solidFill>
                  <a:srgbClr val="615FD3"/>
                </a:solidFill>
                <a:latin typeface="Segoe"/>
                <a:ea typeface="Segoe"/>
                <a:cs typeface="Segoe"/>
                <a:sym typeface="Sego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201"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202"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grpSp>
        <p:nvGrpSpPr>
          <p:cNvPr id="205" name="Group"/>
          <p:cNvGrpSpPr/>
          <p:nvPr/>
        </p:nvGrpSpPr>
        <p:grpSpPr>
          <a:xfrm flipH="1">
            <a:off x="12058612" y="-3229438"/>
            <a:ext cx="19144078" cy="7542198"/>
            <a:chOff x="0" y="210655"/>
            <a:chExt cx="19144076" cy="7542196"/>
          </a:xfrm>
        </p:grpSpPr>
        <p:pic>
          <p:nvPicPr>
            <p:cNvPr id="203" name="pasted-image.pdf" descr="pasted-image.pdf"/>
            <p:cNvPicPr>
              <a:picLocks noChangeAspect="1"/>
            </p:cNvPicPr>
            <p:nvPr/>
          </p:nvPicPr>
          <p:blipFill>
            <a:blip r:embed="rId4">
              <a:extLst/>
            </a:blip>
            <a:stretch>
              <a:fillRect/>
            </a:stretch>
          </p:blipFill>
          <p:spPr>
            <a:xfrm>
              <a:off x="0" y="266864"/>
              <a:ext cx="19144077" cy="7485989"/>
            </a:xfrm>
            <a:prstGeom prst="rect">
              <a:avLst/>
            </a:prstGeom>
            <a:ln w="12700" cap="flat">
              <a:noFill/>
              <a:miter lim="400000"/>
            </a:ln>
            <a:effectLst/>
          </p:spPr>
        </p:pic>
        <p:sp>
          <p:nvSpPr>
            <p:cNvPr id="204" name="Rectangle"/>
            <p:cNvSpPr/>
            <p:nvPr/>
          </p:nvSpPr>
          <p:spPr>
            <a:xfrm>
              <a:off x="9773385" y="210655"/>
              <a:ext cx="4161813" cy="69533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grpSp>
      <p:pic>
        <p:nvPicPr>
          <p:cNvPr id="206"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207"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5" name="Title Text"/>
          <p:cNvSpPr txBox="1">
            <a:spLocks noGrp="1"/>
          </p:cNvSpPr>
          <p:nvPr>
            <p:ph type="title"/>
          </p:nvPr>
        </p:nvSpPr>
        <p:spPr>
          <a:xfrm>
            <a:off x="2286000" y="10299700"/>
            <a:ext cx="14381461" cy="2006600"/>
          </a:xfrm>
          <a:prstGeom prst="rect">
            <a:avLst/>
          </a:prstGeom>
        </p:spPr>
        <p:txBody>
          <a:bodyPr anchor="t"/>
          <a:lstStyle>
            <a:lvl1pPr>
              <a:defRPr sz="6000"/>
            </a:lvl1pPr>
          </a:lstStyle>
          <a:p>
            <a:r>
              <a:t>Title Text</a:t>
            </a:r>
          </a:p>
        </p:txBody>
      </p:sp>
      <p:sp>
        <p:nvSpPr>
          <p:cNvPr id="216" name="Body Level One…"/>
          <p:cNvSpPr txBox="1">
            <a:spLocks noGrp="1"/>
          </p:cNvSpPr>
          <p:nvPr>
            <p:ph type="body" sz="quarter" idx="1"/>
          </p:nvPr>
        </p:nvSpPr>
        <p:spPr>
          <a:xfrm>
            <a:off x="2844800" y="7283450"/>
            <a:ext cx="6306642" cy="2658368"/>
          </a:xfrm>
          <a:prstGeom prst="rect">
            <a:avLst/>
          </a:prstGeom>
        </p:spPr>
        <p:txBody>
          <a:bodyPr anchor="t"/>
          <a:lstStyle>
            <a:lvl1pPr marL="0" indent="0">
              <a:spcBef>
                <a:spcPts val="0"/>
              </a:spcBef>
              <a:buSzTx/>
              <a:buNone/>
              <a:defRPr sz="3000" b="1" cap="all">
                <a:solidFill>
                  <a:srgbClr val="1656E7"/>
                </a:solidFill>
                <a:latin typeface="Helvetica Neue"/>
                <a:ea typeface="Helvetica Neue"/>
                <a:cs typeface="Helvetica Neue"/>
                <a:sym typeface="Helvetica Neue"/>
              </a:defRPr>
            </a:lvl1pPr>
            <a:lvl2pPr marL="0" indent="228600">
              <a:spcBef>
                <a:spcPts val="0"/>
              </a:spcBef>
              <a:buSzTx/>
              <a:buNone/>
              <a:defRPr sz="3000" b="1" cap="all">
                <a:solidFill>
                  <a:srgbClr val="1656E7"/>
                </a:solidFill>
                <a:latin typeface="Helvetica Neue"/>
                <a:ea typeface="Helvetica Neue"/>
                <a:cs typeface="Helvetica Neue"/>
                <a:sym typeface="Helvetica Neue"/>
              </a:defRPr>
            </a:lvl2pPr>
            <a:lvl3pPr marL="0" indent="457200">
              <a:spcBef>
                <a:spcPts val="0"/>
              </a:spcBef>
              <a:buSzTx/>
              <a:buNone/>
              <a:defRPr sz="3000" b="1" cap="all">
                <a:solidFill>
                  <a:srgbClr val="1656E7"/>
                </a:solidFill>
                <a:latin typeface="Helvetica Neue"/>
                <a:ea typeface="Helvetica Neue"/>
                <a:cs typeface="Helvetica Neue"/>
                <a:sym typeface="Helvetica Neue"/>
              </a:defRPr>
            </a:lvl3pPr>
            <a:lvl4pPr marL="0" indent="685800">
              <a:spcBef>
                <a:spcPts val="0"/>
              </a:spcBef>
              <a:buSzTx/>
              <a:buNone/>
              <a:defRPr sz="3000" b="1" cap="all">
                <a:solidFill>
                  <a:srgbClr val="1656E7"/>
                </a:solidFill>
                <a:latin typeface="Helvetica Neue"/>
                <a:ea typeface="Helvetica Neue"/>
                <a:cs typeface="Helvetica Neue"/>
                <a:sym typeface="Helvetica Neue"/>
              </a:defRPr>
            </a:lvl4pPr>
            <a:lvl5pPr marL="0" indent="914400">
              <a:spcBef>
                <a:spcPts val="0"/>
              </a:spcBef>
              <a:buSzTx/>
              <a:buNone/>
              <a:defRPr sz="3000" b="1" cap="all">
                <a:solidFill>
                  <a:srgbClr val="1656E7"/>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pic>
        <p:nvPicPr>
          <p:cNvPr id="217"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218"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grpSp>
        <p:nvGrpSpPr>
          <p:cNvPr id="221" name="Group"/>
          <p:cNvGrpSpPr/>
          <p:nvPr/>
        </p:nvGrpSpPr>
        <p:grpSpPr>
          <a:xfrm flipH="1">
            <a:off x="12058612" y="-3229438"/>
            <a:ext cx="19144078" cy="7542198"/>
            <a:chOff x="0" y="210655"/>
            <a:chExt cx="19144076" cy="7542196"/>
          </a:xfrm>
        </p:grpSpPr>
        <p:pic>
          <p:nvPicPr>
            <p:cNvPr id="219" name="pasted-image.pdf" descr="pasted-image.pdf"/>
            <p:cNvPicPr>
              <a:picLocks noChangeAspect="1"/>
            </p:cNvPicPr>
            <p:nvPr/>
          </p:nvPicPr>
          <p:blipFill>
            <a:blip r:embed="rId4">
              <a:extLst/>
            </a:blip>
            <a:stretch>
              <a:fillRect/>
            </a:stretch>
          </p:blipFill>
          <p:spPr>
            <a:xfrm>
              <a:off x="0" y="266864"/>
              <a:ext cx="19144077" cy="7485989"/>
            </a:xfrm>
            <a:prstGeom prst="rect">
              <a:avLst/>
            </a:prstGeom>
            <a:ln w="12700" cap="flat">
              <a:noFill/>
              <a:miter lim="400000"/>
            </a:ln>
            <a:effectLst/>
          </p:spPr>
        </p:pic>
        <p:sp>
          <p:nvSpPr>
            <p:cNvPr id="220" name="Rectangle"/>
            <p:cNvSpPr/>
            <p:nvPr/>
          </p:nvSpPr>
          <p:spPr>
            <a:xfrm>
              <a:off x="9773385" y="210655"/>
              <a:ext cx="4161813" cy="69533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grpSp>
      <p:pic>
        <p:nvPicPr>
          <p:cNvPr id="222"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223"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2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231"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232"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pic>
        <p:nvPicPr>
          <p:cNvPr id="233" name="pasted-image.pdf" descr="pasted-image.pdf"/>
          <p:cNvPicPr>
            <a:picLocks noChangeAspect="1"/>
          </p:cNvPicPr>
          <p:nvPr/>
        </p:nvPicPr>
        <p:blipFill>
          <a:blip r:embed="rId4">
            <a:extLst/>
          </a:blip>
          <a:srcRect l="35313" r="48898"/>
          <a:stretch>
            <a:fillRect/>
          </a:stretch>
        </p:blipFill>
        <p:spPr>
          <a:xfrm flipH="1">
            <a:off x="21419854" y="-3173229"/>
            <a:ext cx="3022308" cy="7485989"/>
          </a:xfrm>
          <a:prstGeom prst="rect">
            <a:avLst/>
          </a:prstGeom>
          <a:ln w="12700">
            <a:miter lim="400000"/>
          </a:ln>
        </p:spPr>
      </p:pic>
      <p:pic>
        <p:nvPicPr>
          <p:cNvPr id="234"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235"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2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250"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251"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grpSp>
        <p:nvGrpSpPr>
          <p:cNvPr id="254" name="Group"/>
          <p:cNvGrpSpPr/>
          <p:nvPr/>
        </p:nvGrpSpPr>
        <p:grpSpPr>
          <a:xfrm flipH="1">
            <a:off x="12058612" y="-3229438"/>
            <a:ext cx="19144078" cy="7542198"/>
            <a:chOff x="0" y="210655"/>
            <a:chExt cx="19144076" cy="7542196"/>
          </a:xfrm>
        </p:grpSpPr>
        <p:pic>
          <p:nvPicPr>
            <p:cNvPr id="252" name="pasted-image.pdf" descr="pasted-image.pdf"/>
            <p:cNvPicPr>
              <a:picLocks noChangeAspect="1"/>
            </p:cNvPicPr>
            <p:nvPr/>
          </p:nvPicPr>
          <p:blipFill>
            <a:blip r:embed="rId4">
              <a:extLst/>
            </a:blip>
            <a:stretch>
              <a:fillRect/>
            </a:stretch>
          </p:blipFill>
          <p:spPr>
            <a:xfrm>
              <a:off x="0" y="266864"/>
              <a:ext cx="19144077" cy="7485989"/>
            </a:xfrm>
            <a:prstGeom prst="rect">
              <a:avLst/>
            </a:prstGeom>
            <a:ln w="12700" cap="flat">
              <a:noFill/>
              <a:miter lim="400000"/>
            </a:ln>
            <a:effectLst/>
          </p:spPr>
        </p:pic>
        <p:sp>
          <p:nvSpPr>
            <p:cNvPr id="253" name="Rectangle"/>
            <p:cNvSpPr/>
            <p:nvPr/>
          </p:nvSpPr>
          <p:spPr>
            <a:xfrm>
              <a:off x="9773385" y="210655"/>
              <a:ext cx="4161813" cy="69533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3200">
                  <a:solidFill>
                    <a:srgbClr val="FFFFFF"/>
                  </a:solidFill>
                </a:defRPr>
              </a:pPr>
              <a:endParaRPr/>
            </a:p>
          </p:txBody>
        </p:sp>
      </p:grpSp>
      <p:pic>
        <p:nvPicPr>
          <p:cNvPr id="255"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256"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257" name="Slide Number"/>
          <p:cNvSpPr txBox="1">
            <a:spLocks noGrp="1"/>
          </p:cNvSpPr>
          <p:nvPr>
            <p:ph type="sldNum" sz="quarter" idx="2"/>
          </p:nvPr>
        </p:nvSpPr>
        <p:spPr>
          <a:xfrm>
            <a:off x="11958984" y="13081000"/>
            <a:ext cx="453332" cy="469900"/>
          </a:xfrm>
          <a:prstGeom prst="rect">
            <a:avLst/>
          </a:prstGeom>
        </p:spPr>
        <p:txBody>
          <a:bodyPr/>
          <a:lstStyle>
            <a:lvl1pPr>
              <a:defRPr>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71" name="Title Text"/>
          <p:cNvSpPr txBox="1">
            <a:spLocks noGrp="1"/>
          </p:cNvSpPr>
          <p:nvPr>
            <p:ph type="title"/>
          </p:nvPr>
        </p:nvSpPr>
        <p:spPr>
          <a:xfrm>
            <a:off x="4833937" y="2303859"/>
            <a:ext cx="14716126" cy="4643438"/>
          </a:xfrm>
          <a:prstGeom prst="rect">
            <a:avLst/>
          </a:prstGeom>
        </p:spPr>
        <p:txBody>
          <a:bodyPr lIns="71437" tIns="71437" rIns="71437" bIns="71437" anchor="b"/>
          <a:lstStyle>
            <a:lvl1pPr algn="ctr" defTabSz="821531">
              <a:lnSpc>
                <a:spcPct val="80000"/>
              </a:lnSpc>
              <a:defRPr sz="9600">
                <a:solidFill>
                  <a:srgbClr val="0033A0"/>
                </a:solidFill>
                <a:latin typeface="Helvetica Neue Medium"/>
                <a:ea typeface="Helvetica Neue Medium"/>
                <a:cs typeface="Helvetica Neue Medium"/>
                <a:sym typeface="Helvetica Neue Medium"/>
              </a:defRPr>
            </a:lvl1pPr>
          </a:lstStyle>
          <a:p>
            <a:r>
              <a:t>Title Text</a:t>
            </a:r>
          </a:p>
        </p:txBody>
      </p:sp>
      <p:sp>
        <p:nvSpPr>
          <p:cNvPr id="272" name="Body Level One…"/>
          <p:cNvSpPr txBox="1">
            <a:spLocks noGrp="1"/>
          </p:cNvSpPr>
          <p:nvPr>
            <p:ph type="body" sz="quarter" idx="1"/>
          </p:nvPr>
        </p:nvSpPr>
        <p:spPr>
          <a:xfrm>
            <a:off x="4833937" y="7090171"/>
            <a:ext cx="14716126" cy="1589486"/>
          </a:xfrm>
          <a:prstGeom prst="rect">
            <a:avLst/>
          </a:prstGeom>
        </p:spPr>
        <p:txBody>
          <a:bodyPr lIns="71437" tIns="71437" rIns="71437" bIns="71437" anchor="t"/>
          <a:lstStyle>
            <a:lvl1pPr marL="0" indent="0" algn="ctr" defTabSz="821531">
              <a:spcBef>
                <a:spcPts val="0"/>
              </a:spcBef>
              <a:buSzTx/>
              <a:buNone/>
              <a:defRPr>
                <a:latin typeface="Helvetica Neue"/>
                <a:ea typeface="Helvetica Neue"/>
                <a:cs typeface="Helvetica Neue"/>
                <a:sym typeface="Helvetica Neue"/>
              </a:defRPr>
            </a:lvl1pPr>
            <a:lvl2pPr marL="0" indent="228600" algn="ctr" defTabSz="821531">
              <a:spcBef>
                <a:spcPts val="0"/>
              </a:spcBef>
              <a:buSzTx/>
              <a:buNone/>
              <a:defRPr>
                <a:latin typeface="Helvetica Neue"/>
                <a:ea typeface="Helvetica Neue"/>
                <a:cs typeface="Helvetica Neue"/>
                <a:sym typeface="Helvetica Neue"/>
              </a:defRPr>
            </a:lvl2pPr>
            <a:lvl3pPr marL="0" indent="457200" algn="ctr" defTabSz="821531">
              <a:spcBef>
                <a:spcPts val="0"/>
              </a:spcBef>
              <a:buSzTx/>
              <a:buNone/>
              <a:defRPr>
                <a:latin typeface="Helvetica Neue"/>
                <a:ea typeface="Helvetica Neue"/>
                <a:cs typeface="Helvetica Neue"/>
                <a:sym typeface="Helvetica Neue"/>
              </a:defRPr>
            </a:lvl3pPr>
            <a:lvl4pPr marL="0" indent="685800" algn="ctr" defTabSz="821531">
              <a:spcBef>
                <a:spcPts val="0"/>
              </a:spcBef>
              <a:buSzTx/>
              <a:buNone/>
              <a:defRPr>
                <a:latin typeface="Helvetica Neue"/>
                <a:ea typeface="Helvetica Neue"/>
                <a:cs typeface="Helvetica Neue"/>
                <a:sym typeface="Helvetica Neue"/>
              </a:defRPr>
            </a:lvl4pPr>
            <a:lvl5pPr marL="0" indent="914400" algn="ctr" defTabSz="821531">
              <a:spcBef>
                <a:spcPts val="0"/>
              </a:spcBef>
              <a:buSzTx/>
              <a:buNone/>
              <a:defRPr>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73" name="Slide Number"/>
          <p:cNvSpPr txBox="1">
            <a:spLocks noGrp="1"/>
          </p:cNvSpPr>
          <p:nvPr>
            <p:ph type="sldNum" sz="quarter" idx="2"/>
          </p:nvPr>
        </p:nvSpPr>
        <p:spPr>
          <a:xfrm>
            <a:off x="11954103" y="13073062"/>
            <a:ext cx="466269" cy="477671"/>
          </a:xfrm>
          <a:prstGeom prst="rect">
            <a:avLst/>
          </a:prstGeom>
        </p:spPr>
        <p:txBody>
          <a:bodyPr lIns="71437" tIns="71437" rIns="71437" bIns="71437"/>
          <a:lstStyle>
            <a:lvl1pPr defTabSz="821531">
              <a:defRPr sz="2200">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pic>
        <p:nvPicPr>
          <p:cNvPr id="280" name="pasted-image.pdf" descr="pasted-image.pdf"/>
          <p:cNvPicPr>
            <a:picLocks noChangeAspect="1"/>
          </p:cNvPicPr>
          <p:nvPr/>
        </p:nvPicPr>
        <p:blipFill>
          <a:blip r:embed="rId2">
            <a:extLst/>
          </a:blip>
          <a:stretch>
            <a:fillRect/>
          </a:stretch>
        </p:blipFill>
        <p:spPr>
          <a:xfrm>
            <a:off x="17094572" y="-1027822"/>
            <a:ext cx="7308966" cy="23687977"/>
          </a:xfrm>
          <a:prstGeom prst="rect">
            <a:avLst/>
          </a:prstGeom>
          <a:ln w="12700">
            <a:miter lim="400000"/>
          </a:ln>
        </p:spPr>
      </p:pic>
      <p:pic>
        <p:nvPicPr>
          <p:cNvPr id="281" name="pasted-image.pdf" descr="pasted-image.pdf"/>
          <p:cNvPicPr>
            <a:picLocks noChangeAspect="1"/>
          </p:cNvPicPr>
          <p:nvPr/>
        </p:nvPicPr>
        <p:blipFill>
          <a:blip r:embed="rId3">
            <a:extLst/>
          </a:blip>
          <a:stretch>
            <a:fillRect/>
          </a:stretch>
        </p:blipFill>
        <p:spPr>
          <a:xfrm>
            <a:off x="18292233" y="10636"/>
            <a:ext cx="2936850" cy="5873698"/>
          </a:xfrm>
          <a:prstGeom prst="rect">
            <a:avLst/>
          </a:prstGeom>
          <a:ln w="12700">
            <a:miter lim="400000"/>
          </a:ln>
        </p:spPr>
      </p:pic>
      <p:pic>
        <p:nvPicPr>
          <p:cNvPr id="282" name="pasted-image.pdf" descr="pasted-image.pdf"/>
          <p:cNvPicPr>
            <a:picLocks noChangeAspect="1"/>
          </p:cNvPicPr>
          <p:nvPr/>
        </p:nvPicPr>
        <p:blipFill>
          <a:blip r:embed="rId4">
            <a:extLst/>
          </a:blip>
          <a:stretch>
            <a:fillRect/>
          </a:stretch>
        </p:blipFill>
        <p:spPr>
          <a:xfrm>
            <a:off x="21246673" y="-2923884"/>
            <a:ext cx="3145097" cy="6290208"/>
          </a:xfrm>
          <a:prstGeom prst="rect">
            <a:avLst/>
          </a:prstGeom>
          <a:ln w="12700">
            <a:miter lim="400000"/>
          </a:ln>
        </p:spPr>
      </p:pic>
      <p:pic>
        <p:nvPicPr>
          <p:cNvPr id="283" name="pasted-image.pdf" descr="pasted-image.pdf"/>
          <p:cNvPicPr>
            <a:picLocks noChangeAspect="1"/>
          </p:cNvPicPr>
          <p:nvPr/>
        </p:nvPicPr>
        <p:blipFill>
          <a:blip r:embed="rId5">
            <a:extLst/>
          </a:blip>
          <a:stretch>
            <a:fillRect/>
          </a:stretch>
        </p:blipFill>
        <p:spPr>
          <a:xfrm>
            <a:off x="21247357" y="9608766"/>
            <a:ext cx="3143729" cy="3143729"/>
          </a:xfrm>
          <a:prstGeom prst="rect">
            <a:avLst/>
          </a:prstGeom>
          <a:ln w="12700">
            <a:miter lim="400000"/>
          </a:ln>
        </p:spPr>
      </p:pic>
      <p:sp>
        <p:nvSpPr>
          <p:cNvPr id="2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291"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292"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grpSp>
        <p:nvGrpSpPr>
          <p:cNvPr id="295" name="Group"/>
          <p:cNvGrpSpPr/>
          <p:nvPr/>
        </p:nvGrpSpPr>
        <p:grpSpPr>
          <a:xfrm flipH="1">
            <a:off x="12058612" y="-3229438"/>
            <a:ext cx="19144078" cy="7542198"/>
            <a:chOff x="0" y="210655"/>
            <a:chExt cx="19144076" cy="7542196"/>
          </a:xfrm>
        </p:grpSpPr>
        <p:pic>
          <p:nvPicPr>
            <p:cNvPr id="293" name="pasted-image.pdf" descr="pasted-image.pdf"/>
            <p:cNvPicPr>
              <a:picLocks noChangeAspect="1"/>
            </p:cNvPicPr>
            <p:nvPr/>
          </p:nvPicPr>
          <p:blipFill>
            <a:blip r:embed="rId4">
              <a:extLst/>
            </a:blip>
            <a:stretch>
              <a:fillRect/>
            </a:stretch>
          </p:blipFill>
          <p:spPr>
            <a:xfrm>
              <a:off x="0" y="266864"/>
              <a:ext cx="19144077" cy="7485989"/>
            </a:xfrm>
            <a:prstGeom prst="rect">
              <a:avLst/>
            </a:prstGeom>
            <a:ln w="12700" cap="flat">
              <a:noFill/>
              <a:miter lim="400000"/>
            </a:ln>
            <a:effectLst/>
          </p:spPr>
        </p:pic>
        <p:sp>
          <p:nvSpPr>
            <p:cNvPr id="294" name="Rectangle"/>
            <p:cNvSpPr/>
            <p:nvPr/>
          </p:nvSpPr>
          <p:spPr>
            <a:xfrm>
              <a:off x="9773385" y="210655"/>
              <a:ext cx="4161813" cy="69533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grpSp>
      <p:pic>
        <p:nvPicPr>
          <p:cNvPr id="296"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297"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2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lank with Side">
    <p:spTree>
      <p:nvGrpSpPr>
        <p:cNvPr id="1" name=""/>
        <p:cNvGrpSpPr/>
        <p:nvPr/>
      </p:nvGrpSpPr>
      <p:grpSpPr>
        <a:xfrm>
          <a:off x="0" y="0"/>
          <a:ext cx="0" cy="0"/>
          <a:chOff x="0" y="0"/>
          <a:chExt cx="0" cy="0"/>
        </a:xfrm>
      </p:grpSpPr>
      <p:pic>
        <p:nvPicPr>
          <p:cNvPr id="305" name="pasted-image.pdf" descr="pasted-image.pdf"/>
          <p:cNvPicPr>
            <a:picLocks noChangeAspect="1"/>
          </p:cNvPicPr>
          <p:nvPr/>
        </p:nvPicPr>
        <p:blipFill>
          <a:blip r:embed="rId2">
            <a:extLst/>
          </a:blip>
          <a:stretch>
            <a:fillRect/>
          </a:stretch>
        </p:blipFill>
        <p:spPr>
          <a:xfrm>
            <a:off x="20106816" y="8553058"/>
            <a:ext cx="4832787" cy="12359036"/>
          </a:xfrm>
          <a:prstGeom prst="rect">
            <a:avLst/>
          </a:prstGeom>
          <a:ln w="12700">
            <a:miter lim="400000"/>
          </a:ln>
        </p:spPr>
      </p:pic>
      <p:pic>
        <p:nvPicPr>
          <p:cNvPr id="306" name="pasted-image.pdf" descr="pasted-image.pdf"/>
          <p:cNvPicPr>
            <a:picLocks noChangeAspect="1"/>
          </p:cNvPicPr>
          <p:nvPr/>
        </p:nvPicPr>
        <p:blipFill>
          <a:blip r:embed="rId3">
            <a:extLst/>
          </a:blip>
          <a:stretch>
            <a:fillRect/>
          </a:stretch>
        </p:blipFill>
        <p:spPr>
          <a:xfrm rot="16200000" flipH="1">
            <a:off x="19798355" y="12179300"/>
            <a:ext cx="1023155" cy="2046313"/>
          </a:xfrm>
          <a:prstGeom prst="rect">
            <a:avLst/>
          </a:prstGeom>
          <a:ln w="12700">
            <a:miter lim="400000"/>
          </a:ln>
        </p:spPr>
      </p:pic>
      <p:pic>
        <p:nvPicPr>
          <p:cNvPr id="307" name="pasted-image.pdf" descr="pasted-image.pdf"/>
          <p:cNvPicPr>
            <a:picLocks noChangeAspect="1"/>
          </p:cNvPicPr>
          <p:nvPr/>
        </p:nvPicPr>
        <p:blipFill>
          <a:blip r:embed="rId4">
            <a:extLst/>
          </a:blip>
          <a:stretch>
            <a:fillRect/>
          </a:stretch>
        </p:blipFill>
        <p:spPr>
          <a:xfrm flipH="1">
            <a:off x="19261376" y="10626783"/>
            <a:ext cx="1943258" cy="1943259"/>
          </a:xfrm>
          <a:prstGeom prst="rect">
            <a:avLst/>
          </a:prstGeom>
          <a:ln w="12700">
            <a:miter lim="400000"/>
          </a:ln>
        </p:spPr>
      </p:pic>
      <p:sp>
        <p:nvSpPr>
          <p:cNvPr id="3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Cover Slide">
    <p:spTree>
      <p:nvGrpSpPr>
        <p:cNvPr id="1" name=""/>
        <p:cNvGrpSpPr/>
        <p:nvPr/>
      </p:nvGrpSpPr>
      <p:grpSpPr>
        <a:xfrm>
          <a:off x="0" y="0"/>
          <a:ext cx="0" cy="0"/>
          <a:chOff x="0" y="0"/>
          <a:chExt cx="0" cy="0"/>
        </a:xfrm>
      </p:grpSpPr>
      <p:pic>
        <p:nvPicPr>
          <p:cNvPr id="315" name="pasted-image.pdf" descr="pasted-image.pdf"/>
          <p:cNvPicPr>
            <a:picLocks noChangeAspect="1"/>
          </p:cNvPicPr>
          <p:nvPr/>
        </p:nvPicPr>
        <p:blipFill>
          <a:blip r:embed="rId2">
            <a:extLst/>
          </a:blip>
          <a:stretch>
            <a:fillRect/>
          </a:stretch>
        </p:blipFill>
        <p:spPr>
          <a:xfrm>
            <a:off x="-99114" y="-8004902"/>
            <a:ext cx="13379374" cy="32003338"/>
          </a:xfrm>
          <a:prstGeom prst="rect">
            <a:avLst/>
          </a:prstGeom>
          <a:ln w="12700">
            <a:miter lim="400000"/>
          </a:ln>
        </p:spPr>
      </p:pic>
      <p:pic>
        <p:nvPicPr>
          <p:cNvPr id="316" name="pasted-image.pdf" descr="pasted-image.pdf"/>
          <p:cNvPicPr>
            <a:picLocks noChangeAspect="1"/>
          </p:cNvPicPr>
          <p:nvPr/>
        </p:nvPicPr>
        <p:blipFill>
          <a:blip r:embed="rId3">
            <a:extLst/>
          </a:blip>
          <a:stretch>
            <a:fillRect/>
          </a:stretch>
        </p:blipFill>
        <p:spPr>
          <a:xfrm>
            <a:off x="12760300" y="5706136"/>
            <a:ext cx="8549266" cy="1736461"/>
          </a:xfrm>
          <a:prstGeom prst="rect">
            <a:avLst/>
          </a:prstGeom>
          <a:ln w="12700">
            <a:miter lim="400000"/>
          </a:ln>
        </p:spPr>
      </p:pic>
      <p:sp>
        <p:nvSpPr>
          <p:cNvPr id="3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vices - Phone Left">
    <p:spTree>
      <p:nvGrpSpPr>
        <p:cNvPr id="1" name=""/>
        <p:cNvGrpSpPr/>
        <p:nvPr/>
      </p:nvGrpSpPr>
      <p:grpSpPr>
        <a:xfrm>
          <a:off x="0" y="0"/>
          <a:ext cx="0" cy="0"/>
          <a:chOff x="0" y="0"/>
          <a:chExt cx="0" cy="0"/>
        </a:xfrm>
      </p:grpSpPr>
      <p:pic>
        <p:nvPicPr>
          <p:cNvPr id="37" name="pasted-image.pdf" descr="pasted-image.pdf"/>
          <p:cNvPicPr>
            <a:picLocks noChangeAspect="1"/>
          </p:cNvPicPr>
          <p:nvPr/>
        </p:nvPicPr>
        <p:blipFill>
          <a:blip r:embed="rId2">
            <a:extLst/>
          </a:blip>
          <a:stretch>
            <a:fillRect/>
          </a:stretch>
        </p:blipFill>
        <p:spPr>
          <a:xfrm>
            <a:off x="1722138" y="-7467210"/>
            <a:ext cx="14280250" cy="21183210"/>
          </a:xfrm>
          <a:prstGeom prst="rect">
            <a:avLst/>
          </a:prstGeom>
          <a:ln w="12700">
            <a:miter lim="400000"/>
          </a:ln>
        </p:spPr>
      </p:pic>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pic>
        <p:nvPicPr>
          <p:cNvPr id="324" name="pasted-image.pdf" descr="pasted-image.pdf"/>
          <p:cNvPicPr>
            <a:picLocks noChangeAspect="1"/>
          </p:cNvPicPr>
          <p:nvPr/>
        </p:nvPicPr>
        <p:blipFill>
          <a:blip r:embed="rId2">
            <a:extLst/>
          </a:blip>
          <a:stretch>
            <a:fillRect/>
          </a:stretch>
        </p:blipFill>
        <p:spPr>
          <a:xfrm>
            <a:off x="17094572" y="-1027822"/>
            <a:ext cx="7308966" cy="23687977"/>
          </a:xfrm>
          <a:prstGeom prst="rect">
            <a:avLst/>
          </a:prstGeom>
          <a:ln w="12700">
            <a:miter lim="400000"/>
          </a:ln>
        </p:spPr>
      </p:pic>
      <p:pic>
        <p:nvPicPr>
          <p:cNvPr id="325" name="pasted-image.pdf" descr="pasted-image.pdf"/>
          <p:cNvPicPr>
            <a:picLocks noChangeAspect="1"/>
          </p:cNvPicPr>
          <p:nvPr/>
        </p:nvPicPr>
        <p:blipFill>
          <a:blip r:embed="rId3">
            <a:extLst/>
          </a:blip>
          <a:stretch>
            <a:fillRect/>
          </a:stretch>
        </p:blipFill>
        <p:spPr>
          <a:xfrm>
            <a:off x="18292233" y="10636"/>
            <a:ext cx="2936850" cy="5873698"/>
          </a:xfrm>
          <a:prstGeom prst="rect">
            <a:avLst/>
          </a:prstGeom>
          <a:ln w="12700">
            <a:miter lim="400000"/>
          </a:ln>
        </p:spPr>
      </p:pic>
      <p:pic>
        <p:nvPicPr>
          <p:cNvPr id="326" name="pasted-image.pdf" descr="pasted-image.pdf"/>
          <p:cNvPicPr>
            <a:picLocks noChangeAspect="1"/>
          </p:cNvPicPr>
          <p:nvPr/>
        </p:nvPicPr>
        <p:blipFill>
          <a:blip r:embed="rId4">
            <a:extLst/>
          </a:blip>
          <a:stretch>
            <a:fillRect/>
          </a:stretch>
        </p:blipFill>
        <p:spPr>
          <a:xfrm>
            <a:off x="21246673" y="-2923884"/>
            <a:ext cx="3145097" cy="6290208"/>
          </a:xfrm>
          <a:prstGeom prst="rect">
            <a:avLst/>
          </a:prstGeom>
          <a:ln w="12700">
            <a:miter lim="400000"/>
          </a:ln>
        </p:spPr>
      </p:pic>
      <p:pic>
        <p:nvPicPr>
          <p:cNvPr id="327" name="pasted-image.pdf" descr="pasted-image.pdf"/>
          <p:cNvPicPr>
            <a:picLocks noChangeAspect="1"/>
          </p:cNvPicPr>
          <p:nvPr/>
        </p:nvPicPr>
        <p:blipFill>
          <a:blip r:embed="rId5">
            <a:extLst/>
          </a:blip>
          <a:stretch>
            <a:fillRect/>
          </a:stretch>
        </p:blipFill>
        <p:spPr>
          <a:xfrm>
            <a:off x="21247357" y="9608766"/>
            <a:ext cx="3143729" cy="3143729"/>
          </a:xfrm>
          <a:prstGeom prst="rect">
            <a:avLst/>
          </a:prstGeom>
          <a:ln w="12700">
            <a:miter lim="400000"/>
          </a:ln>
        </p:spPr>
      </p:pic>
      <p:sp>
        <p:nvSpPr>
          <p:cNvPr id="3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with Side">
    <p:spTree>
      <p:nvGrpSpPr>
        <p:cNvPr id="1" name=""/>
        <p:cNvGrpSpPr/>
        <p:nvPr/>
      </p:nvGrpSpPr>
      <p:grpSpPr>
        <a:xfrm>
          <a:off x="0" y="0"/>
          <a:ext cx="0" cy="0"/>
          <a:chOff x="0" y="0"/>
          <a:chExt cx="0" cy="0"/>
        </a:xfrm>
      </p:grpSpPr>
      <p:pic>
        <p:nvPicPr>
          <p:cNvPr id="335" name="pasted-image.pdf" descr="pasted-image.pdf"/>
          <p:cNvPicPr>
            <a:picLocks noChangeAspect="1"/>
          </p:cNvPicPr>
          <p:nvPr/>
        </p:nvPicPr>
        <p:blipFill>
          <a:blip r:embed="rId2">
            <a:extLst/>
          </a:blip>
          <a:stretch>
            <a:fillRect/>
          </a:stretch>
        </p:blipFill>
        <p:spPr>
          <a:xfrm>
            <a:off x="20106816" y="8553058"/>
            <a:ext cx="4832787" cy="12359036"/>
          </a:xfrm>
          <a:prstGeom prst="rect">
            <a:avLst/>
          </a:prstGeom>
          <a:ln w="12700">
            <a:miter lim="400000"/>
          </a:ln>
        </p:spPr>
      </p:pic>
      <p:pic>
        <p:nvPicPr>
          <p:cNvPr id="336" name="pasted-image.pdf" descr="pasted-image.pdf"/>
          <p:cNvPicPr>
            <a:picLocks noChangeAspect="1"/>
          </p:cNvPicPr>
          <p:nvPr/>
        </p:nvPicPr>
        <p:blipFill>
          <a:blip r:embed="rId3">
            <a:extLst/>
          </a:blip>
          <a:stretch>
            <a:fillRect/>
          </a:stretch>
        </p:blipFill>
        <p:spPr>
          <a:xfrm rot="16200000" flipH="1">
            <a:off x="19798355" y="12179300"/>
            <a:ext cx="1023155" cy="2046313"/>
          </a:xfrm>
          <a:prstGeom prst="rect">
            <a:avLst/>
          </a:prstGeom>
          <a:ln w="12700">
            <a:miter lim="400000"/>
          </a:ln>
        </p:spPr>
      </p:pic>
      <p:pic>
        <p:nvPicPr>
          <p:cNvPr id="337" name="pasted-image.pdf" descr="pasted-image.pdf"/>
          <p:cNvPicPr>
            <a:picLocks noChangeAspect="1"/>
          </p:cNvPicPr>
          <p:nvPr/>
        </p:nvPicPr>
        <p:blipFill>
          <a:blip r:embed="rId4">
            <a:extLst/>
          </a:blip>
          <a:stretch>
            <a:fillRect/>
          </a:stretch>
        </p:blipFill>
        <p:spPr>
          <a:xfrm flipH="1">
            <a:off x="19261376" y="10626783"/>
            <a:ext cx="1943258" cy="1943259"/>
          </a:xfrm>
          <a:prstGeom prst="rect">
            <a:avLst/>
          </a:prstGeom>
          <a:ln w="12700">
            <a:miter lim="400000"/>
          </a:ln>
        </p:spPr>
      </p:pic>
      <p:sp>
        <p:nvSpPr>
          <p:cNvPr id="3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Devices - Phone Right">
    <p:spTree>
      <p:nvGrpSpPr>
        <p:cNvPr id="1" name=""/>
        <p:cNvGrpSpPr/>
        <p:nvPr/>
      </p:nvGrpSpPr>
      <p:grpSpPr>
        <a:xfrm>
          <a:off x="0" y="0"/>
          <a:ext cx="0" cy="0"/>
          <a:chOff x="0" y="0"/>
          <a:chExt cx="0" cy="0"/>
        </a:xfrm>
      </p:grpSpPr>
      <p:pic>
        <p:nvPicPr>
          <p:cNvPr id="345" name="pasted-image.pdf" descr="pasted-image.pdf"/>
          <p:cNvPicPr>
            <a:picLocks noChangeAspect="1"/>
          </p:cNvPicPr>
          <p:nvPr/>
        </p:nvPicPr>
        <p:blipFill>
          <a:blip r:embed="rId2">
            <a:extLst/>
          </a:blip>
          <a:stretch>
            <a:fillRect/>
          </a:stretch>
        </p:blipFill>
        <p:spPr>
          <a:xfrm>
            <a:off x="13473717" y="3179715"/>
            <a:ext cx="7541886" cy="19287107"/>
          </a:xfrm>
          <a:prstGeom prst="rect">
            <a:avLst/>
          </a:prstGeom>
          <a:ln w="12700">
            <a:miter lim="400000"/>
          </a:ln>
        </p:spPr>
      </p:pic>
      <p:pic>
        <p:nvPicPr>
          <p:cNvPr id="346" name="pasted-image.pdf" descr="pasted-image.pdf"/>
          <p:cNvPicPr>
            <a:picLocks noChangeAspect="1"/>
          </p:cNvPicPr>
          <p:nvPr/>
        </p:nvPicPr>
        <p:blipFill>
          <a:blip r:embed="rId3">
            <a:extLst/>
          </a:blip>
          <a:stretch>
            <a:fillRect/>
          </a:stretch>
        </p:blipFill>
        <p:spPr>
          <a:xfrm>
            <a:off x="9718907" y="-55765"/>
            <a:ext cx="27152052" cy="10617382"/>
          </a:xfrm>
          <a:prstGeom prst="rect">
            <a:avLst/>
          </a:prstGeom>
          <a:ln w="12700">
            <a:miter lim="400000"/>
          </a:ln>
        </p:spPr>
      </p:pic>
      <p:sp>
        <p:nvSpPr>
          <p:cNvPr id="3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Devices - Phone Left">
    <p:spTree>
      <p:nvGrpSpPr>
        <p:cNvPr id="1" name=""/>
        <p:cNvGrpSpPr/>
        <p:nvPr/>
      </p:nvGrpSpPr>
      <p:grpSpPr>
        <a:xfrm>
          <a:off x="0" y="0"/>
          <a:ext cx="0" cy="0"/>
          <a:chOff x="0" y="0"/>
          <a:chExt cx="0" cy="0"/>
        </a:xfrm>
      </p:grpSpPr>
      <p:pic>
        <p:nvPicPr>
          <p:cNvPr id="354" name="pasted-image.pdf" descr="pasted-image.pdf"/>
          <p:cNvPicPr>
            <a:picLocks noChangeAspect="1"/>
          </p:cNvPicPr>
          <p:nvPr/>
        </p:nvPicPr>
        <p:blipFill>
          <a:blip r:embed="rId2">
            <a:extLst/>
          </a:blip>
          <a:stretch>
            <a:fillRect/>
          </a:stretch>
        </p:blipFill>
        <p:spPr>
          <a:xfrm>
            <a:off x="1722138" y="-7467210"/>
            <a:ext cx="14280250" cy="21183210"/>
          </a:xfrm>
          <a:prstGeom prst="rect">
            <a:avLst/>
          </a:prstGeom>
          <a:ln w="12700">
            <a:miter lim="400000"/>
          </a:ln>
        </p:spPr>
      </p:pic>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Intro">
    <p:bg>
      <p:bgPr>
        <a:solidFill>
          <a:srgbClr val="4B6EA9"/>
        </a:solidFill>
        <a:effectLst/>
      </p:bgPr>
    </p:bg>
    <p:spTree>
      <p:nvGrpSpPr>
        <p:cNvPr id="1" name=""/>
        <p:cNvGrpSpPr/>
        <p:nvPr/>
      </p:nvGrpSpPr>
      <p:grpSpPr>
        <a:xfrm>
          <a:off x="0" y="0"/>
          <a:ext cx="0" cy="0"/>
          <a:chOff x="0" y="0"/>
          <a:chExt cx="0" cy="0"/>
        </a:xfrm>
      </p:grpSpPr>
      <p:sp>
        <p:nvSpPr>
          <p:cNvPr id="362" name="Rectangle"/>
          <p:cNvSpPr/>
          <p:nvPr/>
        </p:nvSpPr>
        <p:spPr>
          <a:xfrm>
            <a:off x="-28268" y="-3891499"/>
            <a:ext cx="24440537" cy="18477986"/>
          </a:xfrm>
          <a:prstGeom prst="rect">
            <a:avLst/>
          </a:prstGeom>
          <a:gradFill>
            <a:gsLst>
              <a:gs pos="0">
                <a:srgbClr val="02EAFA"/>
              </a:gs>
              <a:gs pos="100000">
                <a:srgbClr val="3C5898"/>
              </a:gs>
            </a:gsLst>
            <a:lin ang="3815479"/>
          </a:gra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3" name="Rectangle"/>
          <p:cNvSpPr/>
          <p:nvPr/>
        </p:nvSpPr>
        <p:spPr>
          <a:xfrm>
            <a:off x="24446514" y="9043472"/>
            <a:ext cx="2671101" cy="526545"/>
          </a:xfrm>
          <a:prstGeom prst="rect">
            <a:avLst/>
          </a:prstGeom>
          <a:ln w="12700">
            <a:solidFill>
              <a:srgbClr val="00F0FE">
                <a:alpha val="80000"/>
              </a:srgbClr>
            </a:solidFill>
            <a:bevel/>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grpSp>
        <p:nvGrpSpPr>
          <p:cNvPr id="378" name="Group"/>
          <p:cNvGrpSpPr/>
          <p:nvPr/>
        </p:nvGrpSpPr>
        <p:grpSpPr>
          <a:xfrm>
            <a:off x="5551990" y="15202771"/>
            <a:ext cx="12941353" cy="6191273"/>
            <a:chOff x="0" y="0"/>
            <a:chExt cx="12941352" cy="6191272"/>
          </a:xfrm>
        </p:grpSpPr>
        <p:sp>
          <p:nvSpPr>
            <p:cNvPr id="364" name="Rectangle"/>
            <p:cNvSpPr/>
            <p:nvPr/>
          </p:nvSpPr>
          <p:spPr>
            <a:xfrm>
              <a:off x="5335796" y="0"/>
              <a:ext cx="4075096"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5" name="Rectangle"/>
            <p:cNvSpPr/>
            <p:nvPr/>
          </p:nvSpPr>
          <p:spPr>
            <a:xfrm>
              <a:off x="2336679" y="723534"/>
              <a:ext cx="10604674"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6" name="Rectangle"/>
            <p:cNvSpPr/>
            <p:nvPr/>
          </p:nvSpPr>
          <p:spPr>
            <a:xfrm>
              <a:off x="0" y="0"/>
              <a:ext cx="2096488"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7" name="Rectangle"/>
            <p:cNvSpPr/>
            <p:nvPr/>
          </p:nvSpPr>
          <p:spPr>
            <a:xfrm>
              <a:off x="10901460" y="1447070"/>
              <a:ext cx="1951355"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8" name="Rectangle"/>
            <p:cNvSpPr/>
            <p:nvPr/>
          </p:nvSpPr>
          <p:spPr>
            <a:xfrm>
              <a:off x="835430" y="1447070"/>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69" name="Rectangle"/>
            <p:cNvSpPr/>
            <p:nvPr/>
          </p:nvSpPr>
          <p:spPr>
            <a:xfrm>
              <a:off x="4571567" y="1447070"/>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0" name="Rectangle"/>
            <p:cNvSpPr/>
            <p:nvPr/>
          </p:nvSpPr>
          <p:spPr>
            <a:xfrm>
              <a:off x="835430" y="2625928"/>
              <a:ext cx="5951273"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1" name="Rectangle"/>
            <p:cNvSpPr/>
            <p:nvPr/>
          </p:nvSpPr>
          <p:spPr>
            <a:xfrm>
              <a:off x="7341920" y="2625928"/>
              <a:ext cx="799710"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2" name="Rectangle"/>
            <p:cNvSpPr/>
            <p:nvPr/>
          </p:nvSpPr>
          <p:spPr>
            <a:xfrm>
              <a:off x="8996796" y="2625928"/>
              <a:ext cx="2618412"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3" name="Rectangle"/>
            <p:cNvSpPr/>
            <p:nvPr/>
          </p:nvSpPr>
          <p:spPr>
            <a:xfrm>
              <a:off x="3806622" y="3922902"/>
              <a:ext cx="9134731"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4" name="Rectangle"/>
            <p:cNvSpPr/>
            <p:nvPr/>
          </p:nvSpPr>
          <p:spPr>
            <a:xfrm>
              <a:off x="278756" y="4864755"/>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5" name="Rectangle"/>
            <p:cNvSpPr/>
            <p:nvPr/>
          </p:nvSpPr>
          <p:spPr>
            <a:xfrm>
              <a:off x="4480144" y="4864755"/>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6" name="Rectangle"/>
            <p:cNvSpPr/>
            <p:nvPr/>
          </p:nvSpPr>
          <p:spPr>
            <a:xfrm>
              <a:off x="5763289"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77" name="Rectangle"/>
            <p:cNvSpPr/>
            <p:nvPr/>
          </p:nvSpPr>
          <p:spPr>
            <a:xfrm>
              <a:off x="835430"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grpSp>
      <p:pic>
        <p:nvPicPr>
          <p:cNvPr id="379" name="pasted-image.pdf" descr="pasted-image.pdf"/>
          <p:cNvPicPr>
            <a:picLocks noChangeAspect="1"/>
          </p:cNvPicPr>
          <p:nvPr/>
        </p:nvPicPr>
        <p:blipFill>
          <a:blip r:embed="rId2">
            <a:extLst/>
          </a:blip>
          <a:stretch>
            <a:fillRect/>
          </a:stretch>
        </p:blipFill>
        <p:spPr>
          <a:xfrm>
            <a:off x="8199802" y="4013736"/>
            <a:ext cx="7668319" cy="5545820"/>
          </a:xfrm>
          <a:prstGeom prst="rect">
            <a:avLst/>
          </a:prstGeom>
          <a:ln w="12700">
            <a:miter lim="400000"/>
          </a:ln>
        </p:spPr>
      </p:pic>
      <p:pic>
        <p:nvPicPr>
          <p:cNvPr id="380" name="pasted-image.pdf" descr="pasted-image.pdf"/>
          <p:cNvPicPr>
            <a:picLocks noChangeAspect="1"/>
          </p:cNvPicPr>
          <p:nvPr/>
        </p:nvPicPr>
        <p:blipFill>
          <a:blip r:embed="rId3">
            <a:extLst/>
          </a:blip>
          <a:stretch>
            <a:fillRect/>
          </a:stretch>
        </p:blipFill>
        <p:spPr>
          <a:xfrm>
            <a:off x="19989800" y="7790483"/>
            <a:ext cx="8741055" cy="8751267"/>
          </a:xfrm>
          <a:prstGeom prst="rect">
            <a:avLst/>
          </a:prstGeom>
          <a:ln w="12700">
            <a:miter lim="400000"/>
          </a:ln>
        </p:spPr>
      </p:pic>
      <p:pic>
        <p:nvPicPr>
          <p:cNvPr id="381" name="pasted-image.pdf" descr="pasted-image.pdf"/>
          <p:cNvPicPr>
            <a:picLocks noChangeAspect="1"/>
          </p:cNvPicPr>
          <p:nvPr/>
        </p:nvPicPr>
        <p:blipFill>
          <a:blip r:embed="rId3">
            <a:extLst/>
          </a:blip>
          <a:stretch>
            <a:fillRect/>
          </a:stretch>
        </p:blipFill>
        <p:spPr>
          <a:xfrm>
            <a:off x="-5588000" y="-3461717"/>
            <a:ext cx="8741055" cy="8751267"/>
          </a:xfrm>
          <a:prstGeom prst="rect">
            <a:avLst/>
          </a:prstGeom>
          <a:ln w="12700">
            <a:miter lim="400000"/>
          </a:ln>
        </p:spPr>
      </p:pic>
      <p:sp>
        <p:nvSpPr>
          <p:cNvPr id="382" name="Slide Number"/>
          <p:cNvSpPr txBox="1">
            <a:spLocks noGrp="1"/>
          </p:cNvSpPr>
          <p:nvPr>
            <p:ph type="sldNum" sz="quarter" idx="2"/>
          </p:nvPr>
        </p:nvSpPr>
        <p:spPr>
          <a:xfrm>
            <a:off x="17475200" y="12211913"/>
            <a:ext cx="5689600" cy="264974"/>
          </a:xfrm>
          <a:prstGeom prst="rect">
            <a:avLst/>
          </a:prstGeom>
        </p:spPr>
        <p:txBody>
          <a:bodyPr wrap="square" lIns="45719" tIns="45719" rIns="45719" bIns="45719" anchor="ctr"/>
          <a:lstStyle>
            <a:lvl1pPr algn="r">
              <a:lnSpc>
                <a:spcPct val="110000"/>
              </a:lnSpc>
              <a:defRPr sz="1200">
                <a:solidFill>
                  <a:srgbClr val="FFFFFF"/>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Header">
    <p:bg>
      <p:bgPr>
        <a:solidFill>
          <a:srgbClr val="4B6EA9"/>
        </a:solidFill>
        <a:effectLst/>
      </p:bgPr>
    </p:bg>
    <p:spTree>
      <p:nvGrpSpPr>
        <p:cNvPr id="1" name=""/>
        <p:cNvGrpSpPr/>
        <p:nvPr/>
      </p:nvGrpSpPr>
      <p:grpSpPr>
        <a:xfrm>
          <a:off x="0" y="0"/>
          <a:ext cx="0" cy="0"/>
          <a:chOff x="0" y="0"/>
          <a:chExt cx="0" cy="0"/>
        </a:xfrm>
      </p:grpSpPr>
      <p:sp>
        <p:nvSpPr>
          <p:cNvPr id="389" name="Rectangle"/>
          <p:cNvSpPr/>
          <p:nvPr/>
        </p:nvSpPr>
        <p:spPr>
          <a:xfrm>
            <a:off x="-28268" y="-3891499"/>
            <a:ext cx="24440537" cy="18477986"/>
          </a:xfrm>
          <a:prstGeom prst="rect">
            <a:avLst/>
          </a:prstGeom>
          <a:gradFill>
            <a:gsLst>
              <a:gs pos="0">
                <a:srgbClr val="02EAFA"/>
              </a:gs>
              <a:gs pos="100000">
                <a:srgbClr val="3C5898"/>
              </a:gs>
            </a:gsLst>
            <a:lin ang="3815479"/>
          </a:gra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0" name="Image"/>
          <p:cNvSpPr>
            <a:spLocks noGrp="1"/>
          </p:cNvSpPr>
          <p:nvPr>
            <p:ph type="pic" sz="quarter" idx="13"/>
          </p:nvPr>
        </p:nvSpPr>
        <p:spPr>
          <a:xfrm>
            <a:off x="1677059" y="11239940"/>
            <a:ext cx="1202402" cy="1202402"/>
          </a:xfrm>
          <a:prstGeom prst="rect">
            <a:avLst/>
          </a:prstGeom>
        </p:spPr>
        <p:txBody>
          <a:bodyPr lIns="91439" tIns="45719" rIns="91439" bIns="45719" anchor="t">
            <a:noAutofit/>
          </a:bodyPr>
          <a:lstStyle/>
          <a:p>
            <a:endParaRPr/>
          </a:p>
        </p:txBody>
      </p:sp>
      <p:sp>
        <p:nvSpPr>
          <p:cNvPr id="391" name="Rectangle"/>
          <p:cNvSpPr/>
          <p:nvPr/>
        </p:nvSpPr>
        <p:spPr>
          <a:xfrm>
            <a:off x="24446514" y="9043472"/>
            <a:ext cx="2671101" cy="526545"/>
          </a:xfrm>
          <a:prstGeom prst="rect">
            <a:avLst/>
          </a:prstGeom>
          <a:ln w="12700">
            <a:solidFill>
              <a:srgbClr val="00F0FE">
                <a:alpha val="80000"/>
              </a:srgbClr>
            </a:solidFill>
            <a:bevel/>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grpSp>
        <p:nvGrpSpPr>
          <p:cNvPr id="406" name="Group"/>
          <p:cNvGrpSpPr/>
          <p:nvPr/>
        </p:nvGrpSpPr>
        <p:grpSpPr>
          <a:xfrm>
            <a:off x="5551990" y="15202771"/>
            <a:ext cx="12941353" cy="6191273"/>
            <a:chOff x="0" y="0"/>
            <a:chExt cx="12941352" cy="6191272"/>
          </a:xfrm>
        </p:grpSpPr>
        <p:sp>
          <p:nvSpPr>
            <p:cNvPr id="392" name="Rectangle"/>
            <p:cNvSpPr/>
            <p:nvPr/>
          </p:nvSpPr>
          <p:spPr>
            <a:xfrm>
              <a:off x="5335796" y="0"/>
              <a:ext cx="4075096"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3" name="Rectangle"/>
            <p:cNvSpPr/>
            <p:nvPr/>
          </p:nvSpPr>
          <p:spPr>
            <a:xfrm>
              <a:off x="2336679" y="723534"/>
              <a:ext cx="10604674"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4" name="Rectangle"/>
            <p:cNvSpPr/>
            <p:nvPr/>
          </p:nvSpPr>
          <p:spPr>
            <a:xfrm>
              <a:off x="0" y="0"/>
              <a:ext cx="2096488"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5" name="Rectangle"/>
            <p:cNvSpPr/>
            <p:nvPr/>
          </p:nvSpPr>
          <p:spPr>
            <a:xfrm>
              <a:off x="10901460" y="1447070"/>
              <a:ext cx="1951355"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6" name="Rectangle"/>
            <p:cNvSpPr/>
            <p:nvPr/>
          </p:nvSpPr>
          <p:spPr>
            <a:xfrm>
              <a:off x="835430" y="1447070"/>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7" name="Rectangle"/>
            <p:cNvSpPr/>
            <p:nvPr/>
          </p:nvSpPr>
          <p:spPr>
            <a:xfrm>
              <a:off x="4571567" y="1447070"/>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8" name="Rectangle"/>
            <p:cNvSpPr/>
            <p:nvPr/>
          </p:nvSpPr>
          <p:spPr>
            <a:xfrm>
              <a:off x="835430" y="2625928"/>
              <a:ext cx="5951273"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399" name="Rectangle"/>
            <p:cNvSpPr/>
            <p:nvPr/>
          </p:nvSpPr>
          <p:spPr>
            <a:xfrm>
              <a:off x="7341920" y="2625928"/>
              <a:ext cx="799710"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0" name="Rectangle"/>
            <p:cNvSpPr/>
            <p:nvPr/>
          </p:nvSpPr>
          <p:spPr>
            <a:xfrm>
              <a:off x="8996796" y="2625928"/>
              <a:ext cx="2618412"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1" name="Rectangle"/>
            <p:cNvSpPr/>
            <p:nvPr/>
          </p:nvSpPr>
          <p:spPr>
            <a:xfrm>
              <a:off x="3806622" y="3922902"/>
              <a:ext cx="9134731"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2" name="Rectangle"/>
            <p:cNvSpPr/>
            <p:nvPr/>
          </p:nvSpPr>
          <p:spPr>
            <a:xfrm>
              <a:off x="278756" y="4864755"/>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3" name="Rectangle"/>
            <p:cNvSpPr/>
            <p:nvPr/>
          </p:nvSpPr>
          <p:spPr>
            <a:xfrm>
              <a:off x="4480144" y="4864755"/>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4" name="Rectangle"/>
            <p:cNvSpPr/>
            <p:nvPr/>
          </p:nvSpPr>
          <p:spPr>
            <a:xfrm>
              <a:off x="5763289"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05" name="Rectangle"/>
            <p:cNvSpPr/>
            <p:nvPr/>
          </p:nvSpPr>
          <p:spPr>
            <a:xfrm>
              <a:off x="835430"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grpSp>
      <p:sp>
        <p:nvSpPr>
          <p:cNvPr id="407" name="Your Name Here"/>
          <p:cNvSpPr txBox="1">
            <a:spLocks noGrp="1"/>
          </p:cNvSpPr>
          <p:nvPr>
            <p:ph type="body" sz="quarter" idx="14"/>
          </p:nvPr>
        </p:nvSpPr>
        <p:spPr>
          <a:xfrm>
            <a:off x="3279581" y="11325931"/>
            <a:ext cx="3264663" cy="508255"/>
          </a:xfrm>
          <a:prstGeom prst="rect">
            <a:avLst/>
          </a:prstGeom>
        </p:spPr>
        <p:txBody>
          <a:bodyPr wrap="none" lIns="0" tIns="0" rIns="0" bIns="0">
            <a:spAutoFit/>
          </a:bodyPr>
          <a:lstStyle>
            <a:lvl1pPr marL="0" indent="0">
              <a:lnSpc>
                <a:spcPct val="110000"/>
              </a:lnSpc>
              <a:spcBef>
                <a:spcPts val="0"/>
              </a:spcBef>
              <a:buSzTx/>
              <a:buNone/>
              <a:defRPr sz="3500">
                <a:solidFill>
                  <a:srgbClr val="00F0FE"/>
                </a:solidFill>
                <a:latin typeface="Helvetica Neue"/>
                <a:ea typeface="Helvetica Neue"/>
                <a:cs typeface="Helvetica Neue"/>
                <a:sym typeface="Helvetica Neue"/>
              </a:defRPr>
            </a:lvl1pPr>
          </a:lstStyle>
          <a:p>
            <a:r>
              <a:t>Your Name Here</a:t>
            </a:r>
          </a:p>
        </p:txBody>
      </p:sp>
      <p:sp>
        <p:nvSpPr>
          <p:cNvPr id="408" name="Secondary Information Here"/>
          <p:cNvSpPr txBox="1">
            <a:spLocks noGrp="1"/>
          </p:cNvSpPr>
          <p:nvPr>
            <p:ph type="body" sz="quarter" idx="15"/>
          </p:nvPr>
        </p:nvSpPr>
        <p:spPr>
          <a:xfrm>
            <a:off x="3279581" y="11893984"/>
            <a:ext cx="6409945" cy="421486"/>
          </a:xfrm>
          <a:prstGeom prst="rect">
            <a:avLst/>
          </a:prstGeom>
        </p:spPr>
        <p:txBody>
          <a:bodyPr wrap="none" lIns="0" tIns="0" rIns="0" bIns="0">
            <a:spAutoFit/>
          </a:bodyPr>
          <a:lstStyle>
            <a:lvl1pPr marL="0" indent="0">
              <a:lnSpc>
                <a:spcPct val="110000"/>
              </a:lnSpc>
              <a:spcBef>
                <a:spcPts val="0"/>
              </a:spcBef>
              <a:buSzTx/>
              <a:buNone/>
              <a:defRPr sz="2800">
                <a:solidFill>
                  <a:srgbClr val="F1F1F1"/>
                </a:solidFill>
                <a:latin typeface="Helvetica Neue Medium"/>
                <a:ea typeface="Helvetica Neue Medium"/>
                <a:cs typeface="Helvetica Neue Medium"/>
                <a:sym typeface="Helvetica Neue Medium"/>
              </a:defRPr>
            </a:lvl1pPr>
          </a:lstStyle>
          <a:p>
            <a:r>
              <a:t>Secondary Information Here</a:t>
            </a:r>
          </a:p>
        </p:txBody>
      </p:sp>
      <p:pic>
        <p:nvPicPr>
          <p:cNvPr id="409" name="FBD_logo_white.pdf" descr="FBD_logo_white.pdf"/>
          <p:cNvPicPr>
            <a:picLocks noChangeAspect="1"/>
          </p:cNvPicPr>
          <p:nvPr/>
        </p:nvPicPr>
        <p:blipFill>
          <a:blip r:embed="rId2">
            <a:extLst/>
          </a:blip>
          <a:stretch>
            <a:fillRect/>
          </a:stretch>
        </p:blipFill>
        <p:spPr>
          <a:xfrm>
            <a:off x="18936360" y="11881935"/>
            <a:ext cx="3861744" cy="445586"/>
          </a:xfrm>
          <a:prstGeom prst="rect">
            <a:avLst/>
          </a:prstGeom>
          <a:ln w="12700">
            <a:miter lim="400000"/>
          </a:ln>
        </p:spPr>
      </p:pic>
      <p:sp>
        <p:nvSpPr>
          <p:cNvPr id="410" name="Document title"/>
          <p:cNvSpPr txBox="1">
            <a:spLocks noGrp="1"/>
          </p:cNvSpPr>
          <p:nvPr>
            <p:ph type="body" sz="quarter" idx="16"/>
          </p:nvPr>
        </p:nvSpPr>
        <p:spPr>
          <a:xfrm>
            <a:off x="1600859" y="5728906"/>
            <a:ext cx="7049962" cy="1264088"/>
          </a:xfrm>
          <a:prstGeom prst="rect">
            <a:avLst/>
          </a:prstGeom>
        </p:spPr>
        <p:txBody>
          <a:bodyPr wrap="none" lIns="0" tIns="0" rIns="0" bIns="0">
            <a:spAutoFit/>
          </a:bodyPr>
          <a:lstStyle>
            <a:lvl1pPr marL="0" indent="0" defTabSz="584200">
              <a:spcBef>
                <a:spcPts val="0"/>
              </a:spcBef>
              <a:buSzTx/>
              <a:buNone/>
              <a:defRPr sz="8500">
                <a:solidFill>
                  <a:srgbClr val="FFFFFF"/>
                </a:solidFill>
                <a:latin typeface="Helvetica Neue Light"/>
                <a:ea typeface="Helvetica Neue Light"/>
                <a:cs typeface="Helvetica Neue Light"/>
                <a:sym typeface="Helvetica Neue Light"/>
              </a:defRPr>
            </a:lvl1pPr>
          </a:lstStyle>
          <a:p>
            <a:pPr>
              <a:defRPr>
                <a:solidFill>
                  <a:srgbClr val="000000"/>
                </a:solidFill>
              </a:defRPr>
            </a:pPr>
            <a:r>
              <a:rPr>
                <a:solidFill>
                  <a:srgbClr val="FFFFFF"/>
                </a:solidFill>
              </a:rPr>
              <a:t>Document title </a:t>
            </a:r>
          </a:p>
        </p:txBody>
      </p:sp>
      <p:sp>
        <p:nvSpPr>
          <p:cNvPr id="411" name="Image"/>
          <p:cNvSpPr>
            <a:spLocks noGrp="1"/>
          </p:cNvSpPr>
          <p:nvPr>
            <p:ph type="pic" sz="quarter" idx="17"/>
          </p:nvPr>
        </p:nvSpPr>
        <p:spPr>
          <a:xfrm>
            <a:off x="1693597" y="4459922"/>
            <a:ext cx="6008144" cy="851255"/>
          </a:xfrm>
          <a:prstGeom prst="rect">
            <a:avLst/>
          </a:prstGeom>
        </p:spPr>
        <p:txBody>
          <a:bodyPr lIns="91439" tIns="45719" rIns="91439" bIns="45719" anchor="t">
            <a:noAutofit/>
          </a:bodyPr>
          <a:lstStyle/>
          <a:p>
            <a:endParaRPr/>
          </a:p>
        </p:txBody>
      </p:sp>
      <p:pic>
        <p:nvPicPr>
          <p:cNvPr id="412" name="pasted-image.pdf" descr="pasted-image.pdf"/>
          <p:cNvPicPr>
            <a:picLocks noChangeAspect="1"/>
          </p:cNvPicPr>
          <p:nvPr/>
        </p:nvPicPr>
        <p:blipFill>
          <a:blip r:embed="rId3">
            <a:extLst/>
          </a:blip>
          <a:stretch>
            <a:fillRect/>
          </a:stretch>
        </p:blipFill>
        <p:spPr>
          <a:xfrm>
            <a:off x="19989800" y="-3004517"/>
            <a:ext cx="8741055" cy="8751267"/>
          </a:xfrm>
          <a:prstGeom prst="rect">
            <a:avLst/>
          </a:prstGeom>
          <a:ln w="12700">
            <a:miter lim="400000"/>
          </a:ln>
        </p:spPr>
      </p:pic>
      <p:pic>
        <p:nvPicPr>
          <p:cNvPr id="413" name="pasted-image.pdf" descr="pasted-image.pdf"/>
          <p:cNvPicPr>
            <a:picLocks noChangeAspect="1"/>
          </p:cNvPicPr>
          <p:nvPr/>
        </p:nvPicPr>
        <p:blipFill>
          <a:blip r:embed="rId3">
            <a:extLst/>
          </a:blip>
          <a:stretch>
            <a:fillRect/>
          </a:stretch>
        </p:blipFill>
        <p:spPr>
          <a:xfrm>
            <a:off x="20346841" y="-3093417"/>
            <a:ext cx="9704814" cy="9716151"/>
          </a:xfrm>
          <a:prstGeom prst="rect">
            <a:avLst/>
          </a:prstGeom>
          <a:ln w="12700">
            <a:miter lim="400000"/>
          </a:ln>
        </p:spPr>
      </p:pic>
      <p:sp>
        <p:nvSpPr>
          <p:cNvPr id="414" name="Slide Number"/>
          <p:cNvSpPr txBox="1">
            <a:spLocks noGrp="1"/>
          </p:cNvSpPr>
          <p:nvPr>
            <p:ph type="sldNum" sz="quarter" idx="2"/>
          </p:nvPr>
        </p:nvSpPr>
        <p:spPr>
          <a:xfrm>
            <a:off x="17475200" y="12211913"/>
            <a:ext cx="5689600" cy="264974"/>
          </a:xfrm>
          <a:prstGeom prst="rect">
            <a:avLst/>
          </a:prstGeom>
        </p:spPr>
        <p:txBody>
          <a:bodyPr wrap="square" lIns="45719" tIns="45719" rIns="45719" bIns="45719" anchor="ctr"/>
          <a:lstStyle>
            <a:lvl1pPr algn="r">
              <a:lnSpc>
                <a:spcPct val="110000"/>
              </a:lnSpc>
              <a:defRPr sz="1200">
                <a:solidFill>
                  <a:srgbClr val="FFFFFF"/>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End Slide">
    <p:bg>
      <p:bgPr>
        <a:solidFill>
          <a:srgbClr val="FDFDFD"/>
        </a:solidFill>
        <a:effectLst/>
      </p:bgPr>
    </p:bg>
    <p:spTree>
      <p:nvGrpSpPr>
        <p:cNvPr id="1" name=""/>
        <p:cNvGrpSpPr/>
        <p:nvPr/>
      </p:nvGrpSpPr>
      <p:grpSpPr>
        <a:xfrm>
          <a:off x="0" y="0"/>
          <a:ext cx="0" cy="0"/>
          <a:chOff x="0" y="0"/>
          <a:chExt cx="0" cy="0"/>
        </a:xfrm>
      </p:grpSpPr>
      <p:sp>
        <p:nvSpPr>
          <p:cNvPr id="421" name="Image"/>
          <p:cNvSpPr>
            <a:spLocks noGrp="1"/>
          </p:cNvSpPr>
          <p:nvPr>
            <p:ph type="pic" idx="13"/>
          </p:nvPr>
        </p:nvSpPr>
        <p:spPr>
          <a:xfrm>
            <a:off x="-17337" y="-8069"/>
            <a:ext cx="24418674" cy="13732137"/>
          </a:xfrm>
          <a:prstGeom prst="rect">
            <a:avLst/>
          </a:prstGeom>
        </p:spPr>
        <p:txBody>
          <a:bodyPr lIns="91439" tIns="45719" rIns="91439" bIns="45719" anchor="t">
            <a:noAutofit/>
          </a:bodyPr>
          <a:lstStyle/>
          <a:p>
            <a:endParaRPr/>
          </a:p>
        </p:txBody>
      </p:sp>
      <p:sp>
        <p:nvSpPr>
          <p:cNvPr id="422" name="Rectangle"/>
          <p:cNvSpPr/>
          <p:nvPr/>
        </p:nvSpPr>
        <p:spPr>
          <a:xfrm>
            <a:off x="-28268" y="-3891499"/>
            <a:ext cx="24440537" cy="18477986"/>
          </a:xfrm>
          <a:prstGeom prst="rect">
            <a:avLst/>
          </a:prstGeom>
          <a:gradFill>
            <a:gsLst>
              <a:gs pos="0">
                <a:srgbClr val="02EAFA">
                  <a:alpha val="80266"/>
                </a:srgbClr>
              </a:gs>
              <a:gs pos="100000">
                <a:srgbClr val="3C5898">
                  <a:alpha val="80266"/>
                </a:srgbClr>
              </a:gs>
            </a:gsLst>
            <a:lin ang="3815479"/>
          </a:gra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23" name="Rectangle"/>
          <p:cNvSpPr/>
          <p:nvPr/>
        </p:nvSpPr>
        <p:spPr>
          <a:xfrm>
            <a:off x="-3" y="1219200"/>
            <a:ext cx="24384006" cy="16934"/>
          </a:xfrm>
          <a:prstGeom prst="rect">
            <a:avLst/>
          </a:prstGeom>
          <a:solidFill>
            <a:srgbClr val="4E5664">
              <a:alpha val="19927"/>
            </a:srgbClr>
          </a:solidFill>
          <a:ln w="12700">
            <a:miter lim="400000"/>
          </a:ln>
        </p:spPr>
        <p:txBody>
          <a:bodyPr lIns="71435" tIns="71435" rIns="71435" bIns="71435" anchor="ctr"/>
          <a:lstStyle/>
          <a:p>
            <a:pPr algn="ctr" defTabSz="584200">
              <a:lnSpc>
                <a:spcPct val="100000"/>
              </a:lnSpc>
              <a:defRPr sz="3200">
                <a:solidFill>
                  <a:srgbClr val="FFFFFF"/>
                </a:solidFill>
                <a:latin typeface="Helvetica Light"/>
                <a:ea typeface="Helvetica Light"/>
                <a:cs typeface="Helvetica Light"/>
                <a:sym typeface="Helvetica Light"/>
              </a:defRPr>
            </a:pPr>
            <a:endParaRPr/>
          </a:p>
        </p:txBody>
      </p:sp>
      <p:sp>
        <p:nvSpPr>
          <p:cNvPr id="424" name="Thank You"/>
          <p:cNvSpPr txBox="1">
            <a:spLocks noGrp="1"/>
          </p:cNvSpPr>
          <p:nvPr>
            <p:ph type="body" sz="quarter" idx="14"/>
          </p:nvPr>
        </p:nvSpPr>
        <p:spPr>
          <a:xfrm>
            <a:off x="9525158" y="6168806"/>
            <a:ext cx="5333684" cy="1378388"/>
          </a:xfrm>
          <a:prstGeom prst="rect">
            <a:avLst/>
          </a:prstGeom>
        </p:spPr>
        <p:txBody>
          <a:bodyPr wrap="none">
            <a:spAutoFit/>
          </a:bodyPr>
          <a:lstStyle>
            <a:lvl1pPr marL="0" indent="0">
              <a:lnSpc>
                <a:spcPct val="110000"/>
              </a:lnSpc>
              <a:spcBef>
                <a:spcPts val="0"/>
              </a:spcBef>
              <a:buSzTx/>
              <a:buNone/>
              <a:defRPr sz="8500">
                <a:solidFill>
                  <a:srgbClr val="FDFDFD"/>
                </a:solidFill>
                <a:latin typeface="Helvetica Neue Medium"/>
                <a:ea typeface="Helvetica Neue Medium"/>
                <a:cs typeface="Helvetica Neue Medium"/>
                <a:sym typeface="Helvetica Neue Medium"/>
              </a:defRPr>
            </a:lvl1pPr>
          </a:lstStyle>
          <a:p>
            <a:r>
              <a:t>Thank You</a:t>
            </a:r>
          </a:p>
        </p:txBody>
      </p:sp>
      <p:sp>
        <p:nvSpPr>
          <p:cNvPr id="425" name="Slide Number"/>
          <p:cNvSpPr txBox="1">
            <a:spLocks noGrp="1"/>
          </p:cNvSpPr>
          <p:nvPr>
            <p:ph type="sldNum" sz="quarter" idx="2"/>
          </p:nvPr>
        </p:nvSpPr>
        <p:spPr>
          <a:xfrm>
            <a:off x="17475200" y="12211913"/>
            <a:ext cx="5689600" cy="264974"/>
          </a:xfrm>
          <a:prstGeom prst="rect">
            <a:avLst/>
          </a:prstGeom>
        </p:spPr>
        <p:txBody>
          <a:bodyPr wrap="square" lIns="45719" tIns="45719" rIns="45719" bIns="45719" anchor="ctr"/>
          <a:lstStyle>
            <a:lvl1pPr algn="r">
              <a:lnSpc>
                <a:spcPct val="110000"/>
              </a:lnSpc>
              <a:defRPr sz="1200">
                <a:solidFill>
                  <a:srgbClr val="FFFFFF"/>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ue Interstitial &amp; Text">
    <p:bg>
      <p:bgPr>
        <a:solidFill>
          <a:srgbClr val="FDFDFD"/>
        </a:solidFill>
        <a:effectLst/>
      </p:bgPr>
    </p:bg>
    <p:spTree>
      <p:nvGrpSpPr>
        <p:cNvPr id="1" name=""/>
        <p:cNvGrpSpPr/>
        <p:nvPr/>
      </p:nvGrpSpPr>
      <p:grpSpPr>
        <a:xfrm>
          <a:off x="0" y="0"/>
          <a:ext cx="0" cy="0"/>
          <a:chOff x="0" y="0"/>
          <a:chExt cx="0" cy="0"/>
        </a:xfrm>
      </p:grpSpPr>
      <p:sp>
        <p:nvSpPr>
          <p:cNvPr id="432" name="Image"/>
          <p:cNvSpPr>
            <a:spLocks noGrp="1"/>
          </p:cNvSpPr>
          <p:nvPr>
            <p:ph type="pic" idx="13"/>
          </p:nvPr>
        </p:nvSpPr>
        <p:spPr>
          <a:xfrm>
            <a:off x="-348974" y="1328347"/>
            <a:ext cx="24888243" cy="6888164"/>
          </a:xfrm>
          <a:prstGeom prst="rect">
            <a:avLst/>
          </a:prstGeom>
        </p:spPr>
        <p:txBody>
          <a:bodyPr lIns="91439" tIns="45719" rIns="91439" bIns="45719" anchor="t">
            <a:noAutofit/>
          </a:bodyPr>
          <a:lstStyle/>
          <a:p>
            <a:endParaRPr/>
          </a:p>
        </p:txBody>
      </p:sp>
      <p:sp>
        <p:nvSpPr>
          <p:cNvPr id="433" name="Rectangle"/>
          <p:cNvSpPr>
            <a:spLocks noGrp="1"/>
          </p:cNvSpPr>
          <p:nvPr>
            <p:ph type="body" idx="14"/>
          </p:nvPr>
        </p:nvSpPr>
        <p:spPr>
          <a:xfrm>
            <a:off x="-476160" y="1309427"/>
            <a:ext cx="25336321" cy="6926004"/>
          </a:xfrm>
          <a:prstGeom prst="rect">
            <a:avLst/>
          </a:prstGeom>
          <a:solidFill>
            <a:srgbClr val="4B6EA9">
              <a:alpha val="85000"/>
            </a:srgbClr>
          </a:solidFill>
        </p:spPr>
        <p:txBody>
          <a:bodyPr lIns="71435" tIns="71435" rIns="71435" bIns="71435">
            <a:noAutofit/>
          </a:bodyPr>
          <a:lstStyle/>
          <a:p>
            <a:pPr marL="0" indent="0">
              <a:lnSpc>
                <a:spcPct val="110000"/>
              </a:lnSpc>
              <a:spcBef>
                <a:spcPts val="0"/>
              </a:spcBef>
              <a:buSzTx/>
              <a:buNone/>
              <a:defRPr sz="2800">
                <a:solidFill>
                  <a:srgbClr val="4B6EA9"/>
                </a:solidFill>
                <a:latin typeface="Helvetica Neue"/>
                <a:ea typeface="Helvetica Neue"/>
                <a:cs typeface="Helvetica Neue"/>
                <a:sym typeface="Helvetica Neue"/>
              </a:defRPr>
            </a:pPr>
            <a:endParaRPr/>
          </a:p>
        </p:txBody>
      </p:sp>
      <p:sp>
        <p:nvSpPr>
          <p:cNvPr id="434" name="Rectangle"/>
          <p:cNvSpPr/>
          <p:nvPr/>
        </p:nvSpPr>
        <p:spPr>
          <a:xfrm>
            <a:off x="-548265" y="-88556"/>
            <a:ext cx="25480528" cy="1488571"/>
          </a:xfrm>
          <a:prstGeom prst="rect">
            <a:avLst/>
          </a:prstGeom>
          <a:solidFill>
            <a:srgbClr val="FDFDF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35" name="Reference sentence goes here"/>
          <p:cNvSpPr txBox="1">
            <a:spLocks noGrp="1"/>
          </p:cNvSpPr>
          <p:nvPr>
            <p:ph type="body" sz="quarter" idx="15"/>
          </p:nvPr>
        </p:nvSpPr>
        <p:spPr>
          <a:xfrm>
            <a:off x="2385542" y="12293866"/>
            <a:ext cx="4807177" cy="564716"/>
          </a:xfrm>
          <a:prstGeom prst="rect">
            <a:avLst/>
          </a:prstGeom>
        </p:spPr>
        <p:txBody>
          <a:bodyPr wrap="none" lIns="71435" tIns="71435" rIns="71435" bIns="71435">
            <a:spAutoFit/>
          </a:bodyPr>
          <a:lstStyle>
            <a:lvl1pPr marL="0" indent="0">
              <a:spcBef>
                <a:spcPts val="0"/>
              </a:spcBef>
              <a:buSzTx/>
              <a:buNone/>
              <a:defRPr sz="2800" i="1">
                <a:solidFill>
                  <a:srgbClr val="4777D7"/>
                </a:solidFill>
                <a:latin typeface="Helvetica Neue Light"/>
                <a:ea typeface="Helvetica Neue Light"/>
                <a:cs typeface="Helvetica Neue Light"/>
                <a:sym typeface="Helvetica Neue Light"/>
              </a:defRPr>
            </a:lvl1pPr>
          </a:lstStyle>
          <a:p>
            <a:r>
              <a:t>Reference sentence goes here</a:t>
            </a:r>
          </a:p>
        </p:txBody>
      </p:sp>
      <p:sp>
        <p:nvSpPr>
          <p:cNvPr id="436" name="Lorem ipsum dolor sit amet, consectetur adipiscing elit. Morbi iaculis vehicula lacus, nec sollicitudin tortor. Nam id ante aliquam, fringilla libero vel, tincidunt lacus."/>
          <p:cNvSpPr txBox="1">
            <a:spLocks noGrp="1"/>
          </p:cNvSpPr>
          <p:nvPr>
            <p:ph type="body" sz="quarter" idx="16"/>
          </p:nvPr>
        </p:nvSpPr>
        <p:spPr>
          <a:xfrm>
            <a:off x="2385542" y="9240398"/>
            <a:ext cx="16077536" cy="2439817"/>
          </a:xfrm>
          <a:prstGeom prst="rect">
            <a:avLst/>
          </a:prstGeom>
        </p:spPr>
        <p:txBody>
          <a:bodyPr>
            <a:spAutoFit/>
          </a:bodyPr>
          <a:lstStyle>
            <a:lvl1pPr marL="0" indent="0">
              <a:lnSpc>
                <a:spcPct val="140000"/>
              </a:lnSpc>
              <a:spcBef>
                <a:spcPts val="0"/>
              </a:spcBef>
              <a:buSzTx/>
              <a:buNone/>
              <a:defRPr sz="4000">
                <a:solidFill>
                  <a:srgbClr val="555555"/>
                </a:solidFill>
                <a:latin typeface="Helvetica Neue Light"/>
                <a:ea typeface="Helvetica Neue Light"/>
                <a:cs typeface="Helvetica Neue Light"/>
                <a:sym typeface="Helvetica Neue Light"/>
              </a:defRPr>
            </a:lvl1pPr>
          </a:lstStyle>
          <a:p>
            <a:r>
              <a:t>Lorem ipsum dolor sit amet, consectetur adipiscing elit. Morbi iaculis vehicula lacus, nec sollicitudin tortor. Nam id ante aliquam, fringilla libero vel, tincidunt lacus.</a:t>
            </a:r>
          </a:p>
        </p:txBody>
      </p:sp>
      <p:sp>
        <p:nvSpPr>
          <p:cNvPr id="437" name="Slide header sentence here"/>
          <p:cNvSpPr txBox="1">
            <a:spLocks noGrp="1"/>
          </p:cNvSpPr>
          <p:nvPr>
            <p:ph type="body" sz="quarter" idx="17"/>
          </p:nvPr>
        </p:nvSpPr>
        <p:spPr>
          <a:xfrm>
            <a:off x="1588159" y="4018914"/>
            <a:ext cx="11413174" cy="1128072"/>
          </a:xfrm>
          <a:prstGeom prst="rect">
            <a:avLst/>
          </a:prstGeom>
        </p:spPr>
        <p:txBody>
          <a:bodyPr wrap="none" lIns="0" tIns="0" rIns="0" bIns="0">
            <a:spAutoFit/>
          </a:bodyPr>
          <a:lstStyle>
            <a:lvl1pPr marL="0" indent="0" defTabSz="584200">
              <a:spcBef>
                <a:spcPts val="0"/>
              </a:spcBef>
              <a:buSzTx/>
              <a:buNone/>
              <a:defRPr sz="7500" spc="75">
                <a:solidFill>
                  <a:srgbClr val="FFFFFF"/>
                </a:solidFill>
                <a:latin typeface="Helvetica Neue Light"/>
                <a:ea typeface="Helvetica Neue Light"/>
                <a:cs typeface="Helvetica Neue Light"/>
                <a:sym typeface="Helvetica Neue Light"/>
              </a:defRPr>
            </a:lvl1pPr>
          </a:lstStyle>
          <a:p>
            <a:r>
              <a:t>Slide header sentence here</a:t>
            </a:r>
          </a:p>
        </p:txBody>
      </p:sp>
      <p:sp>
        <p:nvSpPr>
          <p:cNvPr id="438" name="Slide subtitle sentence goes here"/>
          <p:cNvSpPr txBox="1">
            <a:spLocks noGrp="1"/>
          </p:cNvSpPr>
          <p:nvPr>
            <p:ph type="body" sz="quarter" idx="18"/>
          </p:nvPr>
        </p:nvSpPr>
        <p:spPr>
          <a:xfrm>
            <a:off x="1588159" y="5270563"/>
            <a:ext cx="8310310" cy="681924"/>
          </a:xfrm>
          <a:prstGeom prst="rect">
            <a:avLst/>
          </a:prstGeom>
        </p:spPr>
        <p:txBody>
          <a:bodyPr wrap="none" lIns="0" tIns="0" rIns="0" bIns="0">
            <a:spAutoFit/>
          </a:bodyPr>
          <a:lstStyle>
            <a:lvl1pPr marL="0" indent="0">
              <a:lnSpc>
                <a:spcPct val="110000"/>
              </a:lnSpc>
              <a:spcBef>
                <a:spcPts val="0"/>
              </a:spcBef>
              <a:buSzTx/>
              <a:buNone/>
              <a:defRPr sz="4500" spc="45">
                <a:solidFill>
                  <a:srgbClr val="00F0FE"/>
                </a:solidFill>
                <a:latin typeface="Helvetica Neue Light"/>
                <a:ea typeface="Helvetica Neue Light"/>
                <a:cs typeface="Helvetica Neue Light"/>
                <a:sym typeface="Helvetica Neue Light"/>
              </a:defRPr>
            </a:lvl1pPr>
          </a:lstStyle>
          <a:p>
            <a:r>
              <a:t>Slide subtitle sentence goes here</a:t>
            </a:r>
          </a:p>
        </p:txBody>
      </p:sp>
      <p:sp>
        <p:nvSpPr>
          <p:cNvPr id="439" name="Section Name"/>
          <p:cNvSpPr txBox="1">
            <a:spLocks noGrp="1"/>
          </p:cNvSpPr>
          <p:nvPr>
            <p:ph type="body" sz="quarter" idx="19"/>
          </p:nvPr>
        </p:nvSpPr>
        <p:spPr>
          <a:xfrm>
            <a:off x="612274" y="461432"/>
            <a:ext cx="2380616" cy="482601"/>
          </a:xfrm>
          <a:prstGeom prst="rect">
            <a:avLst/>
          </a:prstGeom>
        </p:spPr>
        <p:txBody>
          <a:bodyPr wrap="none" lIns="0" tIns="0" rIns="0" bIns="0">
            <a:spAutoFit/>
          </a:bodyPr>
          <a:lstStyle>
            <a:lvl1pPr marL="0" indent="0" defTabSz="584200">
              <a:spcBef>
                <a:spcPts val="0"/>
              </a:spcBef>
              <a:buSzTx/>
              <a:buNone/>
              <a:defRPr sz="3000" spc="29">
                <a:solidFill>
                  <a:srgbClr val="555555"/>
                </a:solidFill>
                <a:latin typeface="Helvetica Neue Light"/>
                <a:ea typeface="Helvetica Neue Light"/>
                <a:cs typeface="Helvetica Neue Light"/>
                <a:sym typeface="Helvetica Neue Light"/>
              </a:defRPr>
            </a:lvl1pPr>
          </a:lstStyle>
          <a:p>
            <a:r>
              <a:t>Section Name</a:t>
            </a:r>
          </a:p>
        </p:txBody>
      </p:sp>
      <p:sp>
        <p:nvSpPr>
          <p:cNvPr id="440" name="Rectangle"/>
          <p:cNvSpPr>
            <a:spLocks noGrp="1"/>
          </p:cNvSpPr>
          <p:nvPr>
            <p:ph type="body" sz="quarter" idx="20"/>
          </p:nvPr>
        </p:nvSpPr>
        <p:spPr>
          <a:xfrm>
            <a:off x="3136765" y="469900"/>
            <a:ext cx="230794" cy="482600"/>
          </a:xfrm>
          <a:prstGeom prst="rect">
            <a:avLst/>
          </a:prstGeom>
          <a:solidFill>
            <a:srgbClr val="00F0FE"/>
          </a:solidFill>
        </p:spPr>
        <p:txBody>
          <a:bodyPr lIns="71435" tIns="71435" rIns="71435" bIns="71435">
            <a:noAutofit/>
          </a:bodyPr>
          <a:lstStyle/>
          <a:p>
            <a:pPr marL="0" indent="0" algn="ctr" defTabSz="584200">
              <a:spcBef>
                <a:spcPts val="0"/>
              </a:spcBef>
              <a:buSzTx/>
              <a:buNone/>
              <a:defRPr sz="3200">
                <a:solidFill>
                  <a:srgbClr val="FFFFFF"/>
                </a:solidFill>
              </a:defRPr>
            </a:pPr>
            <a:endParaRPr/>
          </a:p>
        </p:txBody>
      </p:sp>
      <p:sp>
        <p:nvSpPr>
          <p:cNvPr id="441" name="Slide Number"/>
          <p:cNvSpPr txBox="1">
            <a:spLocks noGrp="1"/>
          </p:cNvSpPr>
          <p:nvPr>
            <p:ph type="sldNum" sz="quarter" idx="2"/>
          </p:nvPr>
        </p:nvSpPr>
        <p:spPr>
          <a:xfrm>
            <a:off x="18367923" y="12979435"/>
            <a:ext cx="5689601" cy="451918"/>
          </a:xfrm>
          <a:prstGeom prst="rect">
            <a:avLst/>
          </a:prstGeom>
        </p:spPr>
        <p:txBody>
          <a:bodyPr wrap="square" lIns="45719" tIns="45719" rIns="45719" bIns="45719" anchor="ctr"/>
          <a:lstStyle>
            <a:lvl1pPr algn="r">
              <a:lnSpc>
                <a:spcPct val="120000"/>
              </a:lnSpc>
              <a:defRPr sz="2200">
                <a:solidFill>
                  <a:srgbClr val="4777D7"/>
                </a:solidFill>
                <a:latin typeface="FreightSans Pro"/>
                <a:ea typeface="FreightSans Pro"/>
                <a:cs typeface="FreightSans Pro"/>
                <a:sym typeface="FreightSans Pro"/>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Iphone">
    <p:bg>
      <p:bgPr>
        <a:solidFill>
          <a:srgbClr val="FDFDFD"/>
        </a:solidFill>
        <a:effectLst/>
      </p:bgPr>
    </p:bg>
    <p:spTree>
      <p:nvGrpSpPr>
        <p:cNvPr id="1" name=""/>
        <p:cNvGrpSpPr/>
        <p:nvPr/>
      </p:nvGrpSpPr>
      <p:grpSpPr>
        <a:xfrm>
          <a:off x="0" y="0"/>
          <a:ext cx="0" cy="0"/>
          <a:chOff x="0" y="0"/>
          <a:chExt cx="0" cy="0"/>
        </a:xfrm>
      </p:grpSpPr>
      <p:sp>
        <p:nvSpPr>
          <p:cNvPr id="448" name="Rectangle"/>
          <p:cNvSpPr/>
          <p:nvPr/>
        </p:nvSpPr>
        <p:spPr>
          <a:xfrm>
            <a:off x="-28268" y="-40285"/>
            <a:ext cx="24440537" cy="13796570"/>
          </a:xfrm>
          <a:prstGeom prst="rect">
            <a:avLst/>
          </a:prstGeom>
          <a:solidFill>
            <a:srgbClr val="E8E8E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49" name="Slide Number"/>
          <p:cNvSpPr txBox="1">
            <a:spLocks noGrp="1"/>
          </p:cNvSpPr>
          <p:nvPr>
            <p:ph type="sldNum" sz="quarter" idx="2"/>
          </p:nvPr>
        </p:nvSpPr>
        <p:spPr>
          <a:xfrm>
            <a:off x="17475200" y="12211913"/>
            <a:ext cx="5689600" cy="264974"/>
          </a:xfrm>
          <a:prstGeom prst="rect">
            <a:avLst/>
          </a:prstGeom>
        </p:spPr>
        <p:txBody>
          <a:bodyPr wrap="square" lIns="45719" tIns="45719" rIns="45719" bIns="45719" anchor="ctr"/>
          <a:lstStyle>
            <a:lvl1pPr algn="r">
              <a:lnSpc>
                <a:spcPct val="110000"/>
              </a:lnSpc>
              <a:defRPr sz="1200">
                <a:solidFill>
                  <a:srgbClr val="FFFFFF"/>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ue Title 1">
    <p:bg>
      <p:bgPr>
        <a:solidFill>
          <a:srgbClr val="FDFDFD"/>
        </a:solidFill>
        <a:effectLst/>
      </p:bgPr>
    </p:bg>
    <p:spTree>
      <p:nvGrpSpPr>
        <p:cNvPr id="1" name=""/>
        <p:cNvGrpSpPr/>
        <p:nvPr/>
      </p:nvGrpSpPr>
      <p:grpSpPr>
        <a:xfrm>
          <a:off x="0" y="0"/>
          <a:ext cx="0" cy="0"/>
          <a:chOff x="0" y="0"/>
          <a:chExt cx="0" cy="0"/>
        </a:xfrm>
      </p:grpSpPr>
      <p:sp>
        <p:nvSpPr>
          <p:cNvPr id="467" name="Rectangle"/>
          <p:cNvSpPr/>
          <p:nvPr/>
        </p:nvSpPr>
        <p:spPr>
          <a:xfrm>
            <a:off x="-28268" y="-15221"/>
            <a:ext cx="24440537" cy="13746442"/>
          </a:xfrm>
          <a:prstGeom prst="rect">
            <a:avLst/>
          </a:prstGeom>
          <a:solidFill>
            <a:srgbClr val="4B6EA9"/>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68" name="Slide Number"/>
          <p:cNvSpPr txBox="1">
            <a:spLocks noGrp="1"/>
          </p:cNvSpPr>
          <p:nvPr>
            <p:ph type="sldNum" sz="quarter" idx="2"/>
          </p:nvPr>
        </p:nvSpPr>
        <p:spPr>
          <a:xfrm>
            <a:off x="18387686" y="12989541"/>
            <a:ext cx="5689601" cy="451918"/>
          </a:xfrm>
          <a:prstGeom prst="rect">
            <a:avLst/>
          </a:prstGeom>
        </p:spPr>
        <p:txBody>
          <a:bodyPr wrap="square" lIns="45719" tIns="45719" rIns="45719" bIns="45719" anchor="ctr"/>
          <a:lstStyle>
            <a:lvl1pPr algn="r">
              <a:lnSpc>
                <a:spcPct val="110000"/>
              </a:lnSpc>
              <a:defRPr sz="2200">
                <a:solidFill>
                  <a:srgbClr val="FFFFFF"/>
                </a:solidFill>
                <a:latin typeface="FreightSans Pro"/>
                <a:ea typeface="FreightSans Pro"/>
                <a:cs typeface="FreightSans Pro"/>
                <a:sym typeface="FreightSans Pro"/>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vices - Phone Right">
    <p:spTree>
      <p:nvGrpSpPr>
        <p:cNvPr id="1" name=""/>
        <p:cNvGrpSpPr/>
        <p:nvPr/>
      </p:nvGrpSpPr>
      <p:grpSpPr>
        <a:xfrm>
          <a:off x="0" y="0"/>
          <a:ext cx="0" cy="0"/>
          <a:chOff x="0" y="0"/>
          <a:chExt cx="0" cy="0"/>
        </a:xfrm>
      </p:grpSpPr>
      <p:pic>
        <p:nvPicPr>
          <p:cNvPr id="45" name="pasted-image.pdf" descr="pasted-image.pdf"/>
          <p:cNvPicPr>
            <a:picLocks noChangeAspect="1"/>
          </p:cNvPicPr>
          <p:nvPr/>
        </p:nvPicPr>
        <p:blipFill>
          <a:blip r:embed="rId2">
            <a:extLst/>
          </a:blip>
          <a:stretch>
            <a:fillRect/>
          </a:stretch>
        </p:blipFill>
        <p:spPr>
          <a:xfrm>
            <a:off x="13473717" y="3179715"/>
            <a:ext cx="7541886" cy="19287107"/>
          </a:xfrm>
          <a:prstGeom prst="rect">
            <a:avLst/>
          </a:prstGeom>
          <a:ln w="12700">
            <a:miter lim="400000"/>
          </a:ln>
        </p:spPr>
      </p:pic>
      <p:pic>
        <p:nvPicPr>
          <p:cNvPr id="46" name="pasted-image.pdf" descr="pasted-image.pdf"/>
          <p:cNvPicPr>
            <a:picLocks noChangeAspect="1"/>
          </p:cNvPicPr>
          <p:nvPr/>
        </p:nvPicPr>
        <p:blipFill>
          <a:blip r:embed="rId3">
            <a:extLst/>
          </a:blip>
          <a:stretch>
            <a:fillRect/>
          </a:stretch>
        </p:blipFill>
        <p:spPr>
          <a:xfrm>
            <a:off x="9718907" y="-55765"/>
            <a:ext cx="27152052" cy="10617382"/>
          </a:xfrm>
          <a:prstGeom prst="rect">
            <a:avLst/>
          </a:prstGeom>
          <a:ln w="12700">
            <a:miter lim="400000"/>
          </a:ln>
        </p:spPr>
      </p:pic>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Content 6">
    <p:bg>
      <p:bgPr>
        <a:solidFill>
          <a:srgbClr val="FDFDFD"/>
        </a:solidFill>
        <a:effectLst/>
      </p:bgPr>
    </p:bg>
    <p:spTree>
      <p:nvGrpSpPr>
        <p:cNvPr id="1" name=""/>
        <p:cNvGrpSpPr/>
        <p:nvPr/>
      </p:nvGrpSpPr>
      <p:grpSpPr>
        <a:xfrm>
          <a:off x="0" y="0"/>
          <a:ext cx="0" cy="0"/>
          <a:chOff x="0" y="0"/>
          <a:chExt cx="0" cy="0"/>
        </a:xfrm>
      </p:grpSpPr>
      <p:sp>
        <p:nvSpPr>
          <p:cNvPr id="498" name="Rectangle"/>
          <p:cNvSpPr/>
          <p:nvPr/>
        </p:nvSpPr>
        <p:spPr>
          <a:xfrm>
            <a:off x="-28268" y="-15221"/>
            <a:ext cx="24440537" cy="13746442"/>
          </a:xfrm>
          <a:prstGeom prst="rect">
            <a:avLst/>
          </a:prstGeom>
          <a:solidFill>
            <a:srgbClr val="4B6EA9"/>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499" name="Rectangle"/>
          <p:cNvSpPr/>
          <p:nvPr/>
        </p:nvSpPr>
        <p:spPr>
          <a:xfrm>
            <a:off x="15413648" y="-115023"/>
            <a:ext cx="8985830" cy="13878110"/>
          </a:xfrm>
          <a:prstGeom prst="rect">
            <a:avLst/>
          </a:prstGeom>
          <a:solidFill>
            <a:srgbClr val="E8E8E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pic>
        <p:nvPicPr>
          <p:cNvPr id="500" name="pasted-image.pdf" descr="pasted-image.pdf"/>
          <p:cNvPicPr>
            <a:picLocks noChangeAspect="1"/>
          </p:cNvPicPr>
          <p:nvPr/>
        </p:nvPicPr>
        <p:blipFill>
          <a:blip r:embed="rId2">
            <a:alphaModFix amt="20000"/>
            <a:extLst/>
          </a:blip>
          <a:stretch>
            <a:fillRect/>
          </a:stretch>
        </p:blipFill>
        <p:spPr>
          <a:xfrm>
            <a:off x="17395079" y="7457630"/>
            <a:ext cx="10094451" cy="7800259"/>
          </a:xfrm>
          <a:prstGeom prst="rect">
            <a:avLst/>
          </a:prstGeom>
          <a:ln w="12700">
            <a:miter lim="400000"/>
          </a:ln>
        </p:spPr>
      </p:pic>
      <p:sp>
        <p:nvSpPr>
          <p:cNvPr id="501" name="Image"/>
          <p:cNvSpPr>
            <a:spLocks noGrp="1"/>
          </p:cNvSpPr>
          <p:nvPr>
            <p:ph type="pic" sz="quarter" idx="13"/>
          </p:nvPr>
        </p:nvSpPr>
        <p:spPr>
          <a:xfrm>
            <a:off x="17277556" y="1270000"/>
            <a:ext cx="5526025" cy="11430000"/>
          </a:xfrm>
          <a:prstGeom prst="rect">
            <a:avLst/>
          </a:prstGeom>
          <a:effectLst>
            <a:outerShdw blurRad="152400" dist="42358" dir="5400000" rotWithShape="0">
              <a:srgbClr val="000000">
                <a:alpha val="27500"/>
              </a:srgbClr>
            </a:outerShdw>
          </a:effectLst>
        </p:spPr>
        <p:txBody>
          <a:bodyPr lIns="91439" tIns="45719" rIns="91439" bIns="45719" anchor="t">
            <a:noAutofit/>
          </a:bodyPr>
          <a:lstStyle/>
          <a:p>
            <a:endParaRPr/>
          </a:p>
        </p:txBody>
      </p:sp>
      <p:sp>
        <p:nvSpPr>
          <p:cNvPr id="502" name="Image"/>
          <p:cNvSpPr>
            <a:spLocks noGrp="1"/>
          </p:cNvSpPr>
          <p:nvPr>
            <p:ph type="pic" sz="quarter" idx="14"/>
          </p:nvPr>
        </p:nvSpPr>
        <p:spPr>
          <a:xfrm>
            <a:off x="17652968" y="2794000"/>
            <a:ext cx="4775201" cy="8483600"/>
          </a:xfrm>
          <a:prstGeom prst="rect">
            <a:avLst/>
          </a:prstGeom>
        </p:spPr>
        <p:txBody>
          <a:bodyPr lIns="91439" tIns="45719" rIns="91439" bIns="45719" anchor="t">
            <a:noAutofit/>
          </a:bodyPr>
          <a:lstStyle/>
          <a:p>
            <a:endParaRPr/>
          </a:p>
        </p:txBody>
      </p:sp>
      <p:sp>
        <p:nvSpPr>
          <p:cNvPr id="503" name="Slide header sentence here"/>
          <p:cNvSpPr txBox="1">
            <a:spLocks noGrp="1"/>
          </p:cNvSpPr>
          <p:nvPr>
            <p:ph type="body" sz="quarter" idx="15"/>
          </p:nvPr>
        </p:nvSpPr>
        <p:spPr>
          <a:xfrm>
            <a:off x="1651659" y="2147171"/>
            <a:ext cx="8385621" cy="830640"/>
          </a:xfrm>
          <a:prstGeom prst="rect">
            <a:avLst/>
          </a:prstGeom>
        </p:spPr>
        <p:txBody>
          <a:bodyPr wrap="none" lIns="0" tIns="0" rIns="0" bIns="0">
            <a:spAutoFit/>
          </a:bodyPr>
          <a:lstStyle>
            <a:lvl1pPr marL="0" indent="0" defTabSz="584200">
              <a:spcBef>
                <a:spcPts val="0"/>
              </a:spcBef>
              <a:buSzTx/>
              <a:buNone/>
              <a:defRPr sz="5500">
                <a:solidFill>
                  <a:srgbClr val="FFFFFF"/>
                </a:solidFill>
                <a:latin typeface="Helvetica Neue Light"/>
                <a:ea typeface="Helvetica Neue Light"/>
                <a:cs typeface="Helvetica Neue Light"/>
                <a:sym typeface="Helvetica Neue Light"/>
              </a:defRPr>
            </a:lvl1pPr>
          </a:lstStyle>
          <a:p>
            <a:r>
              <a:t>Slide header sentence here </a:t>
            </a:r>
          </a:p>
        </p:txBody>
      </p:sp>
      <p:sp>
        <p:nvSpPr>
          <p:cNvPr id="504" name="Slide subtitle sentence goes here"/>
          <p:cNvSpPr txBox="1">
            <a:spLocks noGrp="1"/>
          </p:cNvSpPr>
          <p:nvPr>
            <p:ph type="body" sz="quarter" idx="16"/>
          </p:nvPr>
        </p:nvSpPr>
        <p:spPr>
          <a:xfrm>
            <a:off x="1651659" y="3089512"/>
            <a:ext cx="6319712" cy="520508"/>
          </a:xfrm>
          <a:prstGeom prst="rect">
            <a:avLst/>
          </a:prstGeom>
        </p:spPr>
        <p:txBody>
          <a:bodyPr wrap="none" lIns="0" tIns="0" rIns="0" bIns="0">
            <a:spAutoFit/>
          </a:bodyPr>
          <a:lstStyle>
            <a:lvl1pPr marL="0" indent="0">
              <a:lnSpc>
                <a:spcPct val="110000"/>
              </a:lnSpc>
              <a:spcBef>
                <a:spcPts val="0"/>
              </a:spcBef>
              <a:buSzTx/>
              <a:buNone/>
              <a:defRPr sz="3500">
                <a:solidFill>
                  <a:srgbClr val="00F0FE"/>
                </a:solidFill>
                <a:latin typeface="Helvetica Neue Light"/>
                <a:ea typeface="Helvetica Neue Light"/>
                <a:cs typeface="Helvetica Neue Light"/>
                <a:sym typeface="Helvetica Neue Light"/>
              </a:defRPr>
            </a:lvl1pPr>
          </a:lstStyle>
          <a:p>
            <a:r>
              <a:t>Slide subtitle sentence goes here</a:t>
            </a:r>
          </a:p>
        </p:txBody>
      </p:sp>
      <p:sp>
        <p:nvSpPr>
          <p:cNvPr id="505" name="Reference sentence goes here"/>
          <p:cNvSpPr txBox="1">
            <a:spLocks noGrp="1"/>
          </p:cNvSpPr>
          <p:nvPr>
            <p:ph type="body" sz="quarter" idx="17"/>
          </p:nvPr>
        </p:nvSpPr>
        <p:spPr>
          <a:xfrm>
            <a:off x="1651659" y="12227493"/>
            <a:ext cx="10315076" cy="589405"/>
          </a:xfrm>
          <a:prstGeom prst="rect">
            <a:avLst/>
          </a:prstGeom>
        </p:spPr>
        <p:txBody>
          <a:bodyPr lIns="71435" tIns="71435" rIns="71435" bIns="71435">
            <a:spAutoFit/>
          </a:bodyPr>
          <a:lstStyle>
            <a:lvl1pPr marL="0" indent="0">
              <a:spcBef>
                <a:spcPts val="0"/>
              </a:spcBef>
              <a:buSzTx/>
              <a:buNone/>
              <a:defRPr sz="3000" i="1">
                <a:solidFill>
                  <a:srgbClr val="FFFFFF"/>
                </a:solidFill>
                <a:latin typeface="Helvetica Neue Light"/>
                <a:ea typeface="Helvetica Neue Light"/>
                <a:cs typeface="Helvetica Neue Light"/>
                <a:sym typeface="Helvetica Neue Light"/>
              </a:defRPr>
            </a:lvl1pPr>
          </a:lstStyle>
          <a:p>
            <a:pPr>
              <a:defRPr i="0">
                <a:latin typeface="Helvetica Neue"/>
                <a:ea typeface="Helvetica Neue"/>
                <a:cs typeface="Helvetica Neue"/>
                <a:sym typeface="Helvetica Neue"/>
              </a:defRPr>
            </a:pPr>
            <a:r>
              <a:rPr i="1">
                <a:latin typeface="Helvetica Neue Light"/>
                <a:ea typeface="Helvetica Neue Light"/>
                <a:cs typeface="Helvetica Neue Light"/>
                <a:sym typeface="Helvetica Neue Light"/>
              </a:rPr>
              <a:t>Reference sentence goes here</a:t>
            </a:r>
          </a:p>
        </p:txBody>
      </p:sp>
      <p:sp>
        <p:nvSpPr>
          <p:cNvPr id="506" name="Lorem ipsum dolor sit amet, consectetur adipiscing elit. Morbi iaculis vehicula lacus, nec sollicitudin tortor. Nam id ante aliquam, fringilla libero vel, tincidunt lacus. Phasellus ac est blandit, commodo ex eu, consectetur lorem. Lorem ipsum dolor sit amet, consectetur adipiscing elit. Duis non iaculis leo."/>
          <p:cNvSpPr txBox="1">
            <a:spLocks noGrp="1"/>
          </p:cNvSpPr>
          <p:nvPr>
            <p:ph type="body" sz="quarter" idx="18"/>
          </p:nvPr>
        </p:nvSpPr>
        <p:spPr>
          <a:xfrm>
            <a:off x="1651659" y="4674431"/>
            <a:ext cx="11207147" cy="4657819"/>
          </a:xfrm>
          <a:prstGeom prst="rect">
            <a:avLst/>
          </a:prstGeom>
        </p:spPr>
        <p:txBody>
          <a:bodyPr lIns="0" tIns="0" rIns="0" bIns="0" anchor="t">
            <a:spAutoFit/>
          </a:bodyPr>
          <a:lstStyle>
            <a:lvl1pPr marL="0" indent="0">
              <a:lnSpc>
                <a:spcPct val="130000"/>
              </a:lnSpc>
              <a:spcBef>
                <a:spcPts val="0"/>
              </a:spcBef>
              <a:buSzTx/>
              <a:buNone/>
              <a:defRPr sz="3500">
                <a:solidFill>
                  <a:srgbClr val="FFFFFF"/>
                </a:solidFill>
                <a:latin typeface="Helvetica Neue Light"/>
                <a:ea typeface="Helvetica Neue Light"/>
                <a:cs typeface="Helvetica Neue Light"/>
                <a:sym typeface="Helvetica Neue Light"/>
              </a:defRPr>
            </a:lvl1pPr>
          </a:lstStyle>
          <a:p>
            <a:r>
              <a:t>Lorem ipsum dolor sit amet, consectetur adipiscing elit. Morbi iaculis vehicula lacus, nec sollicitudin tortor. Nam id ante aliquam, fringilla libero vel, tincidunt lacus. Phasellus ac est blandit, commodo ex eu, consectetur lorem. Lorem ipsum dolor sit amet, consectetur adipiscing elit. Duis non iaculis leo.</a:t>
            </a:r>
          </a:p>
        </p:txBody>
      </p:sp>
      <p:sp>
        <p:nvSpPr>
          <p:cNvPr id="507" name="Slide Number"/>
          <p:cNvSpPr txBox="1">
            <a:spLocks noGrp="1"/>
          </p:cNvSpPr>
          <p:nvPr>
            <p:ph type="sldNum" sz="quarter" idx="2"/>
          </p:nvPr>
        </p:nvSpPr>
        <p:spPr>
          <a:xfrm>
            <a:off x="18313911" y="12991999"/>
            <a:ext cx="5689601" cy="451917"/>
          </a:xfrm>
          <a:prstGeom prst="rect">
            <a:avLst/>
          </a:prstGeom>
        </p:spPr>
        <p:txBody>
          <a:bodyPr wrap="square" lIns="45719" tIns="45719" rIns="45719" bIns="45719" anchor="ctr"/>
          <a:lstStyle>
            <a:lvl1pPr algn="r">
              <a:lnSpc>
                <a:spcPct val="110000"/>
              </a:lnSpc>
              <a:defRPr sz="2200">
                <a:solidFill>
                  <a:srgbClr val="FFFFFF"/>
                </a:solidFill>
                <a:latin typeface="FreightSans Pro"/>
                <a:ea typeface="FreightSans Pro"/>
                <a:cs typeface="FreightSans Pro"/>
                <a:sym typeface="FreightSans Pro"/>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Grey Photo Title">
    <p:bg>
      <p:bgPr>
        <a:solidFill>
          <a:srgbClr val="FDFDFD"/>
        </a:solidFill>
        <a:effectLst/>
      </p:bgPr>
    </p:bg>
    <p:spTree>
      <p:nvGrpSpPr>
        <p:cNvPr id="1" name=""/>
        <p:cNvGrpSpPr/>
        <p:nvPr/>
      </p:nvGrpSpPr>
      <p:grpSpPr>
        <a:xfrm>
          <a:off x="0" y="0"/>
          <a:ext cx="0" cy="0"/>
          <a:chOff x="0" y="0"/>
          <a:chExt cx="0" cy="0"/>
        </a:xfrm>
      </p:grpSpPr>
      <p:sp>
        <p:nvSpPr>
          <p:cNvPr id="514" name="Image"/>
          <p:cNvSpPr>
            <a:spLocks noGrp="1"/>
          </p:cNvSpPr>
          <p:nvPr>
            <p:ph type="pic" idx="13"/>
          </p:nvPr>
        </p:nvSpPr>
        <p:spPr>
          <a:xfrm>
            <a:off x="-169335" y="1407726"/>
            <a:ext cx="24609916" cy="12463573"/>
          </a:xfrm>
          <a:prstGeom prst="rect">
            <a:avLst/>
          </a:prstGeom>
        </p:spPr>
        <p:txBody>
          <a:bodyPr lIns="91439" tIns="45719" rIns="91439" bIns="45719" anchor="t">
            <a:noAutofit/>
          </a:bodyPr>
          <a:lstStyle/>
          <a:p>
            <a:endParaRPr/>
          </a:p>
        </p:txBody>
      </p:sp>
      <p:sp>
        <p:nvSpPr>
          <p:cNvPr id="515" name="Rectangle"/>
          <p:cNvSpPr>
            <a:spLocks noGrp="1"/>
          </p:cNvSpPr>
          <p:nvPr>
            <p:ph type="body" idx="14"/>
          </p:nvPr>
        </p:nvSpPr>
        <p:spPr>
          <a:xfrm>
            <a:off x="-28268" y="1339869"/>
            <a:ext cx="24440537" cy="12391352"/>
          </a:xfrm>
          <a:prstGeom prst="rect">
            <a:avLst/>
          </a:prstGeom>
          <a:solidFill>
            <a:srgbClr val="E8E8ED">
              <a:alpha val="80000"/>
            </a:srgbClr>
          </a:solidFill>
        </p:spPr>
        <p:txBody>
          <a:bodyPr lIns="71435" tIns="71435" rIns="71435" bIns="71435">
            <a:noAutofit/>
          </a:bodyPr>
          <a:lstStyle/>
          <a:p>
            <a:pPr marL="0" indent="0">
              <a:lnSpc>
                <a:spcPct val="110000"/>
              </a:lnSpc>
              <a:spcBef>
                <a:spcPts val="0"/>
              </a:spcBef>
              <a:buSzTx/>
              <a:buNone/>
              <a:defRPr sz="2800">
                <a:solidFill>
                  <a:srgbClr val="FDFDFD"/>
                </a:solidFill>
                <a:latin typeface="Helvetica Neue"/>
                <a:ea typeface="Helvetica Neue"/>
                <a:cs typeface="Helvetica Neue"/>
                <a:sym typeface="Helvetica Neue"/>
              </a:defRPr>
            </a:pPr>
            <a:endParaRPr/>
          </a:p>
        </p:txBody>
      </p:sp>
      <p:sp>
        <p:nvSpPr>
          <p:cNvPr id="516" name="Rectangle"/>
          <p:cNvSpPr/>
          <p:nvPr/>
        </p:nvSpPr>
        <p:spPr>
          <a:xfrm>
            <a:off x="-548265" y="-88556"/>
            <a:ext cx="25480528" cy="1488571"/>
          </a:xfrm>
          <a:prstGeom prst="rect">
            <a:avLst/>
          </a:prstGeom>
          <a:solidFill>
            <a:srgbClr val="FDFDF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17" name="Slide header sentence here"/>
          <p:cNvSpPr txBox="1">
            <a:spLocks noGrp="1"/>
          </p:cNvSpPr>
          <p:nvPr>
            <p:ph type="body" sz="quarter" idx="15"/>
          </p:nvPr>
        </p:nvSpPr>
        <p:spPr>
          <a:xfrm>
            <a:off x="1588159" y="5733414"/>
            <a:ext cx="11413174" cy="1128072"/>
          </a:xfrm>
          <a:prstGeom prst="rect">
            <a:avLst/>
          </a:prstGeom>
        </p:spPr>
        <p:txBody>
          <a:bodyPr wrap="none" lIns="0" tIns="0" rIns="0" bIns="0">
            <a:spAutoFit/>
          </a:bodyPr>
          <a:lstStyle>
            <a:lvl1pPr marL="0" indent="0" defTabSz="584200">
              <a:spcBef>
                <a:spcPts val="0"/>
              </a:spcBef>
              <a:buSzTx/>
              <a:buNone/>
              <a:defRPr sz="7500" spc="75">
                <a:solidFill>
                  <a:srgbClr val="3B5997"/>
                </a:solidFill>
                <a:latin typeface="Helvetica Neue Light"/>
                <a:ea typeface="Helvetica Neue Light"/>
                <a:cs typeface="Helvetica Neue Light"/>
                <a:sym typeface="Helvetica Neue Light"/>
              </a:defRPr>
            </a:lvl1pPr>
          </a:lstStyle>
          <a:p>
            <a:r>
              <a:t>Slide header sentence here</a:t>
            </a:r>
          </a:p>
        </p:txBody>
      </p:sp>
      <p:sp>
        <p:nvSpPr>
          <p:cNvPr id="518" name="Slide subtitle sentence goes here"/>
          <p:cNvSpPr txBox="1">
            <a:spLocks noGrp="1"/>
          </p:cNvSpPr>
          <p:nvPr>
            <p:ph type="body" sz="quarter" idx="16"/>
          </p:nvPr>
        </p:nvSpPr>
        <p:spPr>
          <a:xfrm>
            <a:off x="1588159" y="6985063"/>
            <a:ext cx="8310310" cy="681924"/>
          </a:xfrm>
          <a:prstGeom prst="rect">
            <a:avLst/>
          </a:prstGeom>
        </p:spPr>
        <p:txBody>
          <a:bodyPr wrap="none" lIns="0" tIns="0" rIns="0" bIns="0">
            <a:spAutoFit/>
          </a:bodyPr>
          <a:lstStyle>
            <a:lvl1pPr marL="0" indent="0">
              <a:lnSpc>
                <a:spcPct val="110000"/>
              </a:lnSpc>
              <a:spcBef>
                <a:spcPts val="0"/>
              </a:spcBef>
              <a:buSzTx/>
              <a:buNone/>
              <a:defRPr sz="4500" spc="45">
                <a:solidFill>
                  <a:srgbClr val="555555"/>
                </a:solidFill>
                <a:latin typeface="Helvetica Neue Light"/>
                <a:ea typeface="Helvetica Neue Light"/>
                <a:cs typeface="Helvetica Neue Light"/>
                <a:sym typeface="Helvetica Neue Light"/>
              </a:defRPr>
            </a:lvl1pPr>
          </a:lstStyle>
          <a:p>
            <a:r>
              <a:t>Slide subtitle sentence goes here</a:t>
            </a:r>
          </a:p>
        </p:txBody>
      </p:sp>
      <p:sp>
        <p:nvSpPr>
          <p:cNvPr id="519" name="Section Name"/>
          <p:cNvSpPr txBox="1">
            <a:spLocks noGrp="1"/>
          </p:cNvSpPr>
          <p:nvPr>
            <p:ph type="body" sz="quarter" idx="17"/>
          </p:nvPr>
        </p:nvSpPr>
        <p:spPr>
          <a:xfrm>
            <a:off x="612274" y="461432"/>
            <a:ext cx="2380616" cy="482601"/>
          </a:xfrm>
          <a:prstGeom prst="rect">
            <a:avLst/>
          </a:prstGeom>
        </p:spPr>
        <p:txBody>
          <a:bodyPr wrap="none" lIns="0" tIns="0" rIns="0" bIns="0">
            <a:spAutoFit/>
          </a:bodyPr>
          <a:lstStyle>
            <a:lvl1pPr marL="0" indent="0" defTabSz="584200">
              <a:spcBef>
                <a:spcPts val="0"/>
              </a:spcBef>
              <a:buSzTx/>
              <a:buNone/>
              <a:defRPr sz="3000" spc="29">
                <a:solidFill>
                  <a:srgbClr val="555555"/>
                </a:solidFill>
                <a:latin typeface="Helvetica Neue Light"/>
                <a:ea typeface="Helvetica Neue Light"/>
                <a:cs typeface="Helvetica Neue Light"/>
                <a:sym typeface="Helvetica Neue Light"/>
              </a:defRPr>
            </a:lvl1pPr>
          </a:lstStyle>
          <a:p>
            <a:r>
              <a:t>Section Name</a:t>
            </a:r>
          </a:p>
        </p:txBody>
      </p:sp>
      <p:sp>
        <p:nvSpPr>
          <p:cNvPr id="520" name="Rectangle"/>
          <p:cNvSpPr>
            <a:spLocks noGrp="1"/>
          </p:cNvSpPr>
          <p:nvPr>
            <p:ph type="body" sz="quarter" idx="18"/>
          </p:nvPr>
        </p:nvSpPr>
        <p:spPr>
          <a:xfrm>
            <a:off x="3136765" y="469900"/>
            <a:ext cx="230794" cy="482600"/>
          </a:xfrm>
          <a:prstGeom prst="rect">
            <a:avLst/>
          </a:prstGeom>
          <a:solidFill>
            <a:srgbClr val="00F0FE"/>
          </a:solidFill>
        </p:spPr>
        <p:txBody>
          <a:bodyPr lIns="71435" tIns="71435" rIns="71435" bIns="71435">
            <a:noAutofit/>
          </a:bodyPr>
          <a:lstStyle/>
          <a:p>
            <a:pPr marL="0" indent="0" algn="ctr" defTabSz="584200">
              <a:spcBef>
                <a:spcPts val="0"/>
              </a:spcBef>
              <a:buSzTx/>
              <a:buNone/>
              <a:defRPr sz="3200">
                <a:solidFill>
                  <a:srgbClr val="FFFFFF"/>
                </a:solidFill>
              </a:defRPr>
            </a:pPr>
            <a:endParaRPr/>
          </a:p>
        </p:txBody>
      </p:sp>
      <p:sp>
        <p:nvSpPr>
          <p:cNvPr id="521" name="Slide Number"/>
          <p:cNvSpPr txBox="1">
            <a:spLocks noGrp="1"/>
          </p:cNvSpPr>
          <p:nvPr>
            <p:ph type="sldNum" sz="quarter" idx="2"/>
          </p:nvPr>
        </p:nvSpPr>
        <p:spPr>
          <a:xfrm>
            <a:off x="18384905" y="12969862"/>
            <a:ext cx="5689601" cy="451918"/>
          </a:xfrm>
          <a:prstGeom prst="rect">
            <a:avLst/>
          </a:prstGeom>
        </p:spPr>
        <p:txBody>
          <a:bodyPr wrap="square" lIns="45719" tIns="45719" rIns="45719" bIns="45719" anchor="ctr"/>
          <a:lstStyle>
            <a:lvl1pPr algn="r">
              <a:lnSpc>
                <a:spcPct val="110000"/>
              </a:lnSpc>
              <a:defRPr sz="2200">
                <a:solidFill>
                  <a:srgbClr val="FFFFFF"/>
                </a:solidFill>
                <a:latin typeface="FreightSans Pro"/>
                <a:ea typeface="FreightSans Pro"/>
                <a:cs typeface="FreightSans Pro"/>
                <a:sym typeface="FreightSans Pro"/>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28" name="Rectangle"/>
          <p:cNvSpPr/>
          <p:nvPr/>
        </p:nvSpPr>
        <p:spPr>
          <a:xfrm>
            <a:off x="-28268" y="1317877"/>
            <a:ext cx="24440537" cy="12451108"/>
          </a:xfrm>
          <a:prstGeom prst="rect">
            <a:avLst/>
          </a:prstGeom>
          <a:solidFill>
            <a:srgbClr val="E8E8E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29" name="Rectangle"/>
          <p:cNvSpPr/>
          <p:nvPr/>
        </p:nvSpPr>
        <p:spPr>
          <a:xfrm>
            <a:off x="-203268" y="-325780"/>
            <a:ext cx="24790536" cy="1693049"/>
          </a:xfrm>
          <a:prstGeom prst="rect">
            <a:avLst/>
          </a:prstGeom>
          <a:solidFill>
            <a:srgbClr val="FDFDFD"/>
          </a:solidFill>
          <a:ln w="12700">
            <a:miter lim="400000"/>
          </a:ln>
        </p:spPr>
        <p:txBody>
          <a:bodyPr lIns="71435" tIns="71435" rIns="71435" bIns="71435" anchor="ctr"/>
          <a:lstStyle/>
          <a:p>
            <a:pPr>
              <a:lnSpc>
                <a:spcPct val="110000"/>
              </a:lnSpc>
              <a:defRPr sz="2800">
                <a:solidFill>
                  <a:srgbClr val="FFFFFF"/>
                </a:solidFill>
                <a:latin typeface="Helvetica Neue"/>
                <a:ea typeface="Helvetica Neue"/>
                <a:cs typeface="Helvetica Neue"/>
                <a:sym typeface="Helvetica Neue"/>
              </a:defRPr>
            </a:pPr>
            <a:endParaRPr/>
          </a:p>
        </p:txBody>
      </p:sp>
      <p:sp>
        <p:nvSpPr>
          <p:cNvPr id="5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537" name="Rectangle"/>
          <p:cNvSpPr/>
          <p:nvPr/>
        </p:nvSpPr>
        <p:spPr>
          <a:xfrm>
            <a:off x="-28268" y="-15221"/>
            <a:ext cx="24440537" cy="13746442"/>
          </a:xfrm>
          <a:prstGeom prst="rect">
            <a:avLst/>
          </a:prstGeom>
          <a:solidFill>
            <a:srgbClr val="E8E8E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pic>
        <p:nvPicPr>
          <p:cNvPr id="538" name="FDC_pattern-navy-RGB-right fill-01.png" descr="FDC_pattern-navy-RGB-right fill-01.png"/>
          <p:cNvPicPr>
            <a:picLocks noChangeAspect="1"/>
          </p:cNvPicPr>
          <p:nvPr/>
        </p:nvPicPr>
        <p:blipFill>
          <a:blip r:embed="rId2">
            <a:alphaModFix amt="10000"/>
            <a:extLst/>
          </a:blip>
          <a:stretch>
            <a:fillRect/>
          </a:stretch>
        </p:blipFill>
        <p:spPr>
          <a:xfrm>
            <a:off x="13107531" y="-2987394"/>
            <a:ext cx="30073601" cy="16678075"/>
          </a:xfrm>
          <a:prstGeom prst="rect">
            <a:avLst/>
          </a:prstGeom>
          <a:ln w="12700">
            <a:miter lim="400000"/>
          </a:ln>
        </p:spPr>
      </p:pic>
      <p:sp>
        <p:nvSpPr>
          <p:cNvPr id="539" name="Rectangle"/>
          <p:cNvSpPr/>
          <p:nvPr/>
        </p:nvSpPr>
        <p:spPr>
          <a:xfrm>
            <a:off x="-548265" y="-88556"/>
            <a:ext cx="25480528" cy="1488571"/>
          </a:xfrm>
          <a:prstGeom prst="rect">
            <a:avLst/>
          </a:prstGeom>
          <a:solidFill>
            <a:srgbClr val="FDFDF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7" name="Rectangle"/>
          <p:cNvSpPr/>
          <p:nvPr/>
        </p:nvSpPr>
        <p:spPr>
          <a:xfrm>
            <a:off x="-28268" y="-15221"/>
            <a:ext cx="24440537" cy="13746442"/>
          </a:xfrm>
          <a:prstGeom prst="rect">
            <a:avLst/>
          </a:prstGeom>
          <a:solidFill>
            <a:srgbClr val="4B6EA9"/>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pic>
        <p:nvPicPr>
          <p:cNvPr id="548" name="FDC_pattern-white-RGB-lower fill-01.png" descr="FDC_pattern-white-RGB-lower fill-01.png"/>
          <p:cNvPicPr>
            <a:picLocks noChangeAspect="1"/>
          </p:cNvPicPr>
          <p:nvPr/>
        </p:nvPicPr>
        <p:blipFill>
          <a:blip r:embed="rId2">
            <a:alphaModFix amt="10000"/>
            <a:extLst/>
          </a:blip>
          <a:stretch>
            <a:fillRect/>
          </a:stretch>
        </p:blipFill>
        <p:spPr>
          <a:xfrm>
            <a:off x="-2844800" y="7976940"/>
            <a:ext cx="30073600" cy="16678074"/>
          </a:xfrm>
          <a:prstGeom prst="rect">
            <a:avLst/>
          </a:prstGeom>
          <a:ln w="12700">
            <a:miter lim="400000"/>
          </a:ln>
        </p:spPr>
      </p:pic>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556" name="Rectangle"/>
          <p:cNvSpPr/>
          <p:nvPr/>
        </p:nvSpPr>
        <p:spPr>
          <a:xfrm>
            <a:off x="-28268" y="-15221"/>
            <a:ext cx="25151737" cy="13746442"/>
          </a:xfrm>
          <a:prstGeom prst="rect">
            <a:avLst/>
          </a:prstGeom>
          <a:solidFill>
            <a:srgbClr val="E8E8E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pic>
        <p:nvPicPr>
          <p:cNvPr id="557" name="SP_Facebook IHSP 24.jpg" descr="SP_Facebook IHSP 24.jpg"/>
          <p:cNvPicPr>
            <a:picLocks noChangeAspect="1"/>
          </p:cNvPicPr>
          <p:nvPr/>
        </p:nvPicPr>
        <p:blipFill>
          <a:blip r:embed="rId2">
            <a:alphaModFix amt="95000"/>
            <a:extLst/>
          </a:blip>
          <a:srcRect l="1296" r="463"/>
          <a:stretch>
            <a:fillRect/>
          </a:stretch>
        </p:blipFill>
        <p:spPr>
          <a:xfrm>
            <a:off x="16124939" y="0"/>
            <a:ext cx="8985830" cy="13716000"/>
          </a:xfrm>
          <a:prstGeom prst="rect">
            <a:avLst/>
          </a:prstGeom>
          <a:ln w="12700">
            <a:miter lim="400000"/>
          </a:ln>
        </p:spPr>
      </p:pic>
      <p:sp>
        <p:nvSpPr>
          <p:cNvPr id="558" name="Rectangle"/>
          <p:cNvSpPr/>
          <p:nvPr/>
        </p:nvSpPr>
        <p:spPr>
          <a:xfrm>
            <a:off x="16137548" y="-81056"/>
            <a:ext cx="8985830" cy="13878111"/>
          </a:xfrm>
          <a:prstGeom prst="rect">
            <a:avLst/>
          </a:prstGeom>
          <a:solidFill>
            <a:srgbClr val="4B6EA9">
              <a:alpha val="80000"/>
            </a:srgbClr>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vices - Horizontal">
    <p:spTree>
      <p:nvGrpSpPr>
        <p:cNvPr id="1" name=""/>
        <p:cNvGrpSpPr/>
        <p:nvPr/>
      </p:nvGrpSpPr>
      <p:grpSpPr>
        <a:xfrm>
          <a:off x="0" y="0"/>
          <a:ext cx="0" cy="0"/>
          <a:chOff x="0" y="0"/>
          <a:chExt cx="0" cy="0"/>
        </a:xfrm>
      </p:grpSpPr>
      <p:pic>
        <p:nvPicPr>
          <p:cNvPr id="54" name="pasted-image.pdf" descr="pasted-image.pdf"/>
          <p:cNvPicPr>
            <a:picLocks noChangeAspect="1"/>
          </p:cNvPicPr>
          <p:nvPr/>
        </p:nvPicPr>
        <p:blipFill>
          <a:blip r:embed="rId2">
            <a:extLst/>
          </a:blip>
          <a:stretch>
            <a:fillRect/>
          </a:stretch>
        </p:blipFill>
        <p:spPr>
          <a:xfrm>
            <a:off x="-41553" y="9811835"/>
            <a:ext cx="6450039" cy="6453663"/>
          </a:xfrm>
          <a:prstGeom prst="rect">
            <a:avLst/>
          </a:prstGeom>
          <a:ln w="12700">
            <a:miter lim="400000"/>
          </a:ln>
        </p:spPr>
      </p:pic>
      <p:pic>
        <p:nvPicPr>
          <p:cNvPr id="55" name="pasted-image.pdf" descr="pasted-image.pdf"/>
          <p:cNvPicPr>
            <a:picLocks noChangeAspect="1"/>
          </p:cNvPicPr>
          <p:nvPr/>
        </p:nvPicPr>
        <p:blipFill>
          <a:blip r:embed="rId3">
            <a:extLst/>
          </a:blip>
          <a:stretch>
            <a:fillRect/>
          </a:stretch>
        </p:blipFill>
        <p:spPr>
          <a:xfrm>
            <a:off x="-16762094" y="-134871"/>
            <a:ext cx="31441388" cy="12294658"/>
          </a:xfrm>
          <a:prstGeom prst="rect">
            <a:avLst/>
          </a:prstGeom>
          <a:ln w="12700">
            <a:miter lim="400000"/>
          </a:ln>
        </p:spPr>
      </p:pic>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pic>
        <p:nvPicPr>
          <p:cNvPr id="63" name="pasted-image.pdf" descr="pasted-image.pdf"/>
          <p:cNvPicPr>
            <a:picLocks noChangeAspect="1"/>
          </p:cNvPicPr>
          <p:nvPr/>
        </p:nvPicPr>
        <p:blipFill>
          <a:blip r:embed="rId2">
            <a:extLst/>
          </a:blip>
          <a:stretch>
            <a:fillRect/>
          </a:stretch>
        </p:blipFill>
        <p:spPr>
          <a:xfrm>
            <a:off x="17094572" y="-1027822"/>
            <a:ext cx="7308966" cy="23687977"/>
          </a:xfrm>
          <a:prstGeom prst="rect">
            <a:avLst/>
          </a:prstGeom>
          <a:ln w="12700">
            <a:miter lim="400000"/>
          </a:ln>
        </p:spPr>
      </p:pic>
      <p:pic>
        <p:nvPicPr>
          <p:cNvPr id="64" name="pasted-image.pdf" descr="pasted-image.pdf"/>
          <p:cNvPicPr>
            <a:picLocks noChangeAspect="1"/>
          </p:cNvPicPr>
          <p:nvPr/>
        </p:nvPicPr>
        <p:blipFill>
          <a:blip r:embed="rId3">
            <a:extLst/>
          </a:blip>
          <a:stretch>
            <a:fillRect/>
          </a:stretch>
        </p:blipFill>
        <p:spPr>
          <a:xfrm>
            <a:off x="18292233" y="10636"/>
            <a:ext cx="2936850" cy="5873698"/>
          </a:xfrm>
          <a:prstGeom prst="rect">
            <a:avLst/>
          </a:prstGeom>
          <a:ln w="12700">
            <a:miter lim="400000"/>
          </a:ln>
        </p:spPr>
      </p:pic>
      <p:pic>
        <p:nvPicPr>
          <p:cNvPr id="65" name="pasted-image.pdf" descr="pasted-image.pdf"/>
          <p:cNvPicPr>
            <a:picLocks noChangeAspect="1"/>
          </p:cNvPicPr>
          <p:nvPr/>
        </p:nvPicPr>
        <p:blipFill>
          <a:blip r:embed="rId4">
            <a:extLst/>
          </a:blip>
          <a:stretch>
            <a:fillRect/>
          </a:stretch>
        </p:blipFill>
        <p:spPr>
          <a:xfrm>
            <a:off x="21246673" y="-2923884"/>
            <a:ext cx="3145097" cy="6290208"/>
          </a:xfrm>
          <a:prstGeom prst="rect">
            <a:avLst/>
          </a:prstGeom>
          <a:ln w="12700">
            <a:miter lim="400000"/>
          </a:ln>
        </p:spPr>
      </p:pic>
      <p:pic>
        <p:nvPicPr>
          <p:cNvPr id="66" name="pasted-image.pdf" descr="pasted-image.pdf"/>
          <p:cNvPicPr>
            <a:picLocks noChangeAspect="1"/>
          </p:cNvPicPr>
          <p:nvPr/>
        </p:nvPicPr>
        <p:blipFill>
          <a:blip r:embed="rId5">
            <a:extLst/>
          </a:blip>
          <a:stretch>
            <a:fillRect/>
          </a:stretch>
        </p:blipFill>
        <p:spPr>
          <a:xfrm>
            <a:off x="21247357" y="9608766"/>
            <a:ext cx="3143729" cy="3143729"/>
          </a:xfrm>
          <a:prstGeom prst="rect">
            <a:avLst/>
          </a:prstGeom>
          <a:ln w="12700">
            <a:miter lim="400000"/>
          </a:ln>
        </p:spPr>
      </p:pic>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pic>
        <p:nvPicPr>
          <p:cNvPr id="74" name="pasted-image.pdf" descr="pasted-image.pdf"/>
          <p:cNvPicPr>
            <a:picLocks noChangeAspect="1"/>
          </p:cNvPicPr>
          <p:nvPr/>
        </p:nvPicPr>
        <p:blipFill>
          <a:blip r:embed="rId2">
            <a:extLst/>
          </a:blip>
          <a:stretch>
            <a:fillRect/>
          </a:stretch>
        </p:blipFill>
        <p:spPr>
          <a:xfrm rot="16200000" flipH="1">
            <a:off x="22915033" y="9318651"/>
            <a:ext cx="2936850" cy="5873698"/>
          </a:xfrm>
          <a:prstGeom prst="rect">
            <a:avLst/>
          </a:prstGeom>
          <a:ln w="12700">
            <a:miter lim="400000"/>
          </a:ln>
        </p:spPr>
      </p:pic>
      <p:pic>
        <p:nvPicPr>
          <p:cNvPr id="75" name="pasted-image.pdf" descr="pasted-image.pdf"/>
          <p:cNvPicPr>
            <a:picLocks noChangeAspect="1"/>
          </p:cNvPicPr>
          <p:nvPr/>
        </p:nvPicPr>
        <p:blipFill>
          <a:blip r:embed="rId3">
            <a:extLst/>
          </a:blip>
          <a:stretch>
            <a:fillRect/>
          </a:stretch>
        </p:blipFill>
        <p:spPr>
          <a:xfrm flipH="1">
            <a:off x="21428707" y="5693992"/>
            <a:ext cx="2550910" cy="5101832"/>
          </a:xfrm>
          <a:prstGeom prst="rect">
            <a:avLst/>
          </a:prstGeom>
          <a:ln w="12700">
            <a:miter lim="400000"/>
          </a:ln>
        </p:spPr>
      </p:pic>
      <p:grpSp>
        <p:nvGrpSpPr>
          <p:cNvPr id="78" name="Group"/>
          <p:cNvGrpSpPr/>
          <p:nvPr/>
        </p:nvGrpSpPr>
        <p:grpSpPr>
          <a:xfrm flipH="1">
            <a:off x="12058612" y="-3229438"/>
            <a:ext cx="19144078" cy="7542198"/>
            <a:chOff x="0" y="210655"/>
            <a:chExt cx="19144076" cy="7542196"/>
          </a:xfrm>
        </p:grpSpPr>
        <p:pic>
          <p:nvPicPr>
            <p:cNvPr id="76" name="pasted-image.pdf" descr="pasted-image.pdf"/>
            <p:cNvPicPr>
              <a:picLocks noChangeAspect="1"/>
            </p:cNvPicPr>
            <p:nvPr/>
          </p:nvPicPr>
          <p:blipFill>
            <a:blip r:embed="rId4">
              <a:extLst/>
            </a:blip>
            <a:stretch>
              <a:fillRect/>
            </a:stretch>
          </p:blipFill>
          <p:spPr>
            <a:xfrm>
              <a:off x="0" y="266864"/>
              <a:ext cx="19144077" cy="7485989"/>
            </a:xfrm>
            <a:prstGeom prst="rect">
              <a:avLst/>
            </a:prstGeom>
            <a:ln w="12700" cap="flat">
              <a:noFill/>
              <a:miter lim="400000"/>
            </a:ln>
            <a:effectLst/>
          </p:spPr>
        </p:pic>
        <p:sp>
          <p:nvSpPr>
            <p:cNvPr id="77" name="Rectangle"/>
            <p:cNvSpPr/>
            <p:nvPr/>
          </p:nvSpPr>
          <p:spPr>
            <a:xfrm>
              <a:off x="9773385" y="210655"/>
              <a:ext cx="4161813" cy="6953353"/>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grpSp>
      <p:pic>
        <p:nvPicPr>
          <p:cNvPr id="79" name="pasted-image.pdf" descr="pasted-image.pdf"/>
          <p:cNvPicPr>
            <a:picLocks noChangeAspect="1"/>
          </p:cNvPicPr>
          <p:nvPr/>
        </p:nvPicPr>
        <p:blipFill>
          <a:blip r:embed="rId5">
            <a:extLst/>
          </a:blip>
          <a:stretch>
            <a:fillRect/>
          </a:stretch>
        </p:blipFill>
        <p:spPr>
          <a:xfrm>
            <a:off x="18495491" y="10765425"/>
            <a:ext cx="2936849" cy="2936849"/>
          </a:xfrm>
          <a:prstGeom prst="rect">
            <a:avLst/>
          </a:prstGeom>
          <a:ln w="12700">
            <a:miter lim="400000"/>
          </a:ln>
        </p:spPr>
      </p:pic>
      <p:pic>
        <p:nvPicPr>
          <p:cNvPr id="80" name="pasted-image.pdf" descr="pasted-image.pdf"/>
          <p:cNvPicPr>
            <a:picLocks noChangeAspect="1"/>
          </p:cNvPicPr>
          <p:nvPr/>
        </p:nvPicPr>
        <p:blipFill>
          <a:blip r:embed="rId3">
            <a:extLst/>
          </a:blip>
          <a:stretch>
            <a:fillRect/>
          </a:stretch>
        </p:blipFill>
        <p:spPr>
          <a:xfrm>
            <a:off x="20416426" y="3686717"/>
            <a:ext cx="1003299" cy="2006601"/>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96" name="Image"/>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97" name="Title Text"/>
          <p:cNvSpPr txBox="1">
            <a:spLocks noGrp="1"/>
          </p:cNvSpPr>
          <p:nvPr>
            <p:ph type="title"/>
          </p:nvPr>
        </p:nvSpPr>
        <p:spPr>
          <a:xfrm>
            <a:off x="1651000" y="1104900"/>
            <a:ext cx="10223500" cy="5613400"/>
          </a:xfrm>
          <a:prstGeom prst="rect">
            <a:avLst/>
          </a:prstGeom>
        </p:spPr>
        <p:txBody>
          <a:bodyPr anchor="b"/>
          <a:lstStyle>
            <a:lvl1pPr algn="ctr">
              <a:defRPr sz="8400"/>
            </a:lvl1pPr>
          </a:lstStyle>
          <a:p>
            <a:r>
              <a:t>Title Text</a:t>
            </a:r>
          </a:p>
        </p:txBody>
      </p:sp>
      <p:sp>
        <p:nvSpPr>
          <p:cNvPr id="98" name="Body Level One…"/>
          <p:cNvSpPr txBox="1">
            <a:spLocks noGrp="1"/>
          </p:cNvSpPr>
          <p:nvPr>
            <p:ph type="body" sz="quarter" idx="1"/>
          </p:nvPr>
        </p:nvSpPr>
        <p:spPr>
          <a:xfrm>
            <a:off x="1651000" y="6845300"/>
            <a:ext cx="10223500" cy="5765800"/>
          </a:xfrm>
          <a:prstGeom prst="rect">
            <a:avLst/>
          </a:prstGeom>
        </p:spPr>
        <p:txBody>
          <a:bodyPr anchor="t"/>
          <a:lstStyle>
            <a:lvl1pPr marL="0" indent="0">
              <a:spcBef>
                <a:spcPts val="300"/>
              </a:spcBef>
              <a:buSzTx/>
              <a:buNone/>
              <a:defRPr sz="3000" cap="all">
                <a:solidFill>
                  <a:srgbClr val="3DCF63"/>
                </a:solidFill>
                <a:latin typeface="Helvetica Neue"/>
                <a:ea typeface="Helvetica Neue"/>
                <a:cs typeface="Helvetica Neue"/>
                <a:sym typeface="Helvetica Neue"/>
              </a:defRPr>
            </a:lvl1pPr>
            <a:lvl2pPr marL="0" indent="228600">
              <a:spcBef>
                <a:spcPts val="300"/>
              </a:spcBef>
              <a:buSzTx/>
              <a:buNone/>
              <a:defRPr sz="3000" cap="all">
                <a:solidFill>
                  <a:srgbClr val="3DCF63"/>
                </a:solidFill>
                <a:latin typeface="Helvetica Neue"/>
                <a:ea typeface="Helvetica Neue"/>
                <a:cs typeface="Helvetica Neue"/>
                <a:sym typeface="Helvetica Neue"/>
              </a:defRPr>
            </a:lvl2pPr>
            <a:lvl3pPr marL="0" indent="457200">
              <a:spcBef>
                <a:spcPts val="300"/>
              </a:spcBef>
              <a:buSzTx/>
              <a:buNone/>
              <a:defRPr sz="3000" cap="all">
                <a:solidFill>
                  <a:srgbClr val="3DCF63"/>
                </a:solidFill>
                <a:latin typeface="Helvetica Neue"/>
                <a:ea typeface="Helvetica Neue"/>
                <a:cs typeface="Helvetica Neue"/>
                <a:sym typeface="Helvetica Neue"/>
              </a:defRPr>
            </a:lvl3pPr>
            <a:lvl4pPr marL="0" indent="685800">
              <a:spcBef>
                <a:spcPts val="300"/>
              </a:spcBef>
              <a:buSzTx/>
              <a:buNone/>
              <a:defRPr sz="3000" cap="all">
                <a:solidFill>
                  <a:srgbClr val="3DCF63"/>
                </a:solidFill>
                <a:latin typeface="Helvetica Neue"/>
                <a:ea typeface="Helvetica Neue"/>
                <a:cs typeface="Helvetica Neue"/>
                <a:sym typeface="Helvetica Neue"/>
              </a:defRPr>
            </a:lvl4pPr>
            <a:lvl5pPr marL="0" indent="914400">
              <a:spcBef>
                <a:spcPts val="300"/>
              </a:spcBef>
              <a:buSzTx/>
              <a:buNone/>
              <a:defRPr sz="3000" cap="all">
                <a:solidFill>
                  <a:srgbClr val="3DCF63"/>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46"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lgn="ctr">
              <a:lnSpc>
                <a:spcPct val="100000"/>
              </a:lnSpc>
              <a:defRPr sz="24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4"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1" r:id="rId39"/>
    <p:sldLayoutId id="2147483694" r:id="rId40"/>
    <p:sldLayoutId id="2147483695" r:id="rId41"/>
    <p:sldLayoutId id="2147483696" r:id="rId42"/>
    <p:sldLayoutId id="2147483697" r:id="rId43"/>
    <p:sldLayoutId id="2147483698" r:id="rId44"/>
    <p:sldLayoutId id="2147483699" r:id="rId45"/>
  </p:sldLayoutIdLst>
  <p:transition spd="med"/>
  <p:txStyles>
    <p:titleStyle>
      <a:lvl1pPr marL="0" marR="0" indent="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2286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4572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6858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9144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11430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13716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16002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1828800" algn="l"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4.png"/><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35.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9.xml"/><Relationship Id="rId2"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4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50.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notesSlide" Target="../notesSlides/notesSlide2.xml"/><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microsoft.com/office/2007/relationships/media" Target="../media/media1.mov"/><Relationship Id="rId2" Type="http://schemas.openxmlformats.org/officeDocument/2006/relationships/video" Target="../media/media1.mov"/></Relationships>
</file>

<file path=ppt/slides/_rels/slide4.xml.rels><?xml version="1.0" encoding="UTF-8" standalone="yes"?>
<Relationships xmlns="http://schemas.openxmlformats.org/package/2006/relationships"><Relationship Id="rId9" Type="http://schemas.microsoft.com/office/2007/relationships/media" Target="../media/media6.mp4"/><Relationship Id="rId20" Type="http://schemas.openxmlformats.org/officeDocument/2006/relationships/image" Target="../media/image31.tif"/><Relationship Id="rId21" Type="http://schemas.openxmlformats.org/officeDocument/2006/relationships/image" Target="../media/image32.png"/><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25" Type="http://schemas.openxmlformats.org/officeDocument/2006/relationships/image" Target="../media/image24.png"/><Relationship Id="rId10" Type="http://schemas.openxmlformats.org/officeDocument/2006/relationships/video" Target="../media/media6.mp4"/><Relationship Id="rId11" Type="http://schemas.microsoft.com/office/2007/relationships/media" Target="../media/media7.mp4"/><Relationship Id="rId12" Type="http://schemas.openxmlformats.org/officeDocument/2006/relationships/video" Target="../media/media7.mp4"/><Relationship Id="rId13" Type="http://schemas.microsoft.com/office/2007/relationships/media" Target="../media/media8.mp4"/><Relationship Id="rId14" Type="http://schemas.openxmlformats.org/officeDocument/2006/relationships/video" Target="../media/media8.mp4"/><Relationship Id="rId15" Type="http://schemas.openxmlformats.org/officeDocument/2006/relationships/slideLayout" Target="../slideLayouts/slideLayout40.xml"/><Relationship Id="rId16" Type="http://schemas.openxmlformats.org/officeDocument/2006/relationships/notesSlide" Target="../notesSlides/notesSlide3.xml"/><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1" Type="http://schemas.microsoft.com/office/2007/relationships/media" Target="../media/media2.mp4"/><Relationship Id="rId2" Type="http://schemas.openxmlformats.org/officeDocument/2006/relationships/video" Target="../media/media2.mp4"/><Relationship Id="rId3" Type="http://schemas.microsoft.com/office/2007/relationships/media" Target="../media/media3.mp4"/><Relationship Id="rId4" Type="http://schemas.openxmlformats.org/officeDocument/2006/relationships/video" Target="../media/media3.mp4"/><Relationship Id="rId5" Type="http://schemas.microsoft.com/office/2007/relationships/media" Target="../media/media4.mp4"/><Relationship Id="rId6" Type="http://schemas.openxmlformats.org/officeDocument/2006/relationships/video" Target="../media/media4.mp4"/><Relationship Id="rId7" Type="http://schemas.microsoft.com/office/2007/relationships/media" Target="../media/media5.mp4"/><Relationship Id="rId8" Type="http://schemas.openxmlformats.org/officeDocument/2006/relationships/video" Target="../media/media5.mp4"/></Relationships>
</file>

<file path=ppt/slides/_rels/slide5.xml.rels><?xml version="1.0" encoding="UTF-8" standalone="yes"?>
<Relationships xmlns="http://schemas.openxmlformats.org/package/2006/relationships"><Relationship Id="rId3" Type="http://schemas.microsoft.com/office/2007/relationships/media" Target="../media/media10.mov"/><Relationship Id="rId4" Type="http://schemas.openxmlformats.org/officeDocument/2006/relationships/video" Target="../media/media10.mov"/><Relationship Id="rId5" Type="http://schemas.openxmlformats.org/officeDocument/2006/relationships/slideLayout" Target="../slideLayouts/slideLayout38.xml"/><Relationship Id="rId6" Type="http://schemas.openxmlformats.org/officeDocument/2006/relationships/notesSlide" Target="../notesSlides/notesSlide4.xml"/><Relationship Id="rId7" Type="http://schemas.openxmlformats.org/officeDocument/2006/relationships/image" Target="../media/image24.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microsoft.com/office/2007/relationships/media" Target="../media/media9.mov"/><Relationship Id="rId2" Type="http://schemas.openxmlformats.org/officeDocument/2006/relationships/video" Target="../media/media9.mo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Rectangle"/>
          <p:cNvSpPr/>
          <p:nvPr/>
        </p:nvSpPr>
        <p:spPr>
          <a:xfrm>
            <a:off x="-28268" y="-3891499"/>
            <a:ext cx="24440537" cy="18477986"/>
          </a:xfrm>
          <a:prstGeom prst="rect">
            <a:avLst/>
          </a:prstGeom>
          <a:gradFill>
            <a:gsLst>
              <a:gs pos="0">
                <a:srgbClr val="02EAFA"/>
              </a:gs>
              <a:gs pos="100000">
                <a:srgbClr val="3C5898"/>
              </a:gs>
            </a:gsLst>
            <a:lin ang="3815479"/>
          </a:gra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69" name="Rectangle"/>
          <p:cNvSpPr/>
          <p:nvPr/>
        </p:nvSpPr>
        <p:spPr>
          <a:xfrm>
            <a:off x="24446514" y="9043472"/>
            <a:ext cx="2671101" cy="526545"/>
          </a:xfrm>
          <a:prstGeom prst="rect">
            <a:avLst/>
          </a:prstGeom>
          <a:ln w="12700">
            <a:solidFill>
              <a:srgbClr val="00F0FE">
                <a:alpha val="80000"/>
              </a:srgbClr>
            </a:solidFill>
            <a:bevel/>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grpSp>
        <p:nvGrpSpPr>
          <p:cNvPr id="584" name="Group"/>
          <p:cNvGrpSpPr/>
          <p:nvPr/>
        </p:nvGrpSpPr>
        <p:grpSpPr>
          <a:xfrm>
            <a:off x="5551990" y="15202771"/>
            <a:ext cx="12941353" cy="6191273"/>
            <a:chOff x="0" y="0"/>
            <a:chExt cx="12941352" cy="6191272"/>
          </a:xfrm>
        </p:grpSpPr>
        <p:sp>
          <p:nvSpPr>
            <p:cNvPr id="570" name="Rectangle"/>
            <p:cNvSpPr/>
            <p:nvPr/>
          </p:nvSpPr>
          <p:spPr>
            <a:xfrm>
              <a:off x="5335796" y="0"/>
              <a:ext cx="4075096"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1" name="Rectangle"/>
            <p:cNvSpPr/>
            <p:nvPr/>
          </p:nvSpPr>
          <p:spPr>
            <a:xfrm>
              <a:off x="2336679" y="723534"/>
              <a:ext cx="10604674"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2" name="Rectangle"/>
            <p:cNvSpPr/>
            <p:nvPr/>
          </p:nvSpPr>
          <p:spPr>
            <a:xfrm>
              <a:off x="0" y="0"/>
              <a:ext cx="2096488"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3" name="Rectangle"/>
            <p:cNvSpPr/>
            <p:nvPr/>
          </p:nvSpPr>
          <p:spPr>
            <a:xfrm>
              <a:off x="10901460" y="1447070"/>
              <a:ext cx="1951355"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4" name="Rectangle"/>
            <p:cNvSpPr/>
            <p:nvPr/>
          </p:nvSpPr>
          <p:spPr>
            <a:xfrm>
              <a:off x="835430" y="1447070"/>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5" name="Rectangle"/>
            <p:cNvSpPr/>
            <p:nvPr/>
          </p:nvSpPr>
          <p:spPr>
            <a:xfrm>
              <a:off x="4571567" y="1447070"/>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6" name="Rectangle"/>
            <p:cNvSpPr/>
            <p:nvPr/>
          </p:nvSpPr>
          <p:spPr>
            <a:xfrm>
              <a:off x="835430" y="2625928"/>
              <a:ext cx="5951273"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7" name="Rectangle"/>
            <p:cNvSpPr/>
            <p:nvPr/>
          </p:nvSpPr>
          <p:spPr>
            <a:xfrm>
              <a:off x="7341920" y="2625928"/>
              <a:ext cx="799710"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8" name="Rectangle"/>
            <p:cNvSpPr/>
            <p:nvPr/>
          </p:nvSpPr>
          <p:spPr>
            <a:xfrm>
              <a:off x="8996796" y="2625928"/>
              <a:ext cx="2618412"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79" name="Rectangle"/>
            <p:cNvSpPr/>
            <p:nvPr/>
          </p:nvSpPr>
          <p:spPr>
            <a:xfrm>
              <a:off x="3806622" y="3922902"/>
              <a:ext cx="9134731"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80" name="Rectangle"/>
            <p:cNvSpPr/>
            <p:nvPr/>
          </p:nvSpPr>
          <p:spPr>
            <a:xfrm>
              <a:off x="278756" y="4864755"/>
              <a:ext cx="3170507"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81" name="Rectangle"/>
            <p:cNvSpPr/>
            <p:nvPr/>
          </p:nvSpPr>
          <p:spPr>
            <a:xfrm>
              <a:off x="4480144" y="4864755"/>
              <a:ext cx="4453689" cy="384663"/>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82" name="Rectangle"/>
            <p:cNvSpPr/>
            <p:nvPr/>
          </p:nvSpPr>
          <p:spPr>
            <a:xfrm>
              <a:off x="5763289"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583" name="Rectangle"/>
            <p:cNvSpPr/>
            <p:nvPr/>
          </p:nvSpPr>
          <p:spPr>
            <a:xfrm>
              <a:off x="835430" y="5806609"/>
              <a:ext cx="4453689" cy="384664"/>
            </a:xfrm>
            <a:prstGeom prst="rect">
              <a:avLst/>
            </a:prstGeom>
            <a:noFill/>
            <a:ln w="12700" cap="flat">
              <a:solidFill>
                <a:srgbClr val="00F0FE">
                  <a:alpha val="50000"/>
                </a:srgbClr>
              </a:solidFill>
              <a:prstDash val="solid"/>
              <a:bevel/>
            </a:ln>
            <a:effectLst/>
          </p:spPr>
          <p:txBody>
            <a:bodyPr wrap="square" lIns="71435" tIns="71435" rIns="71435" bIns="71435" numCol="1" anchor="ctr">
              <a:noAutofit/>
            </a:bodyPr>
            <a:lstStyle/>
            <a:p>
              <a:pPr>
                <a:lnSpc>
                  <a:spcPct val="110000"/>
                </a:lnSpc>
                <a:defRPr sz="2800">
                  <a:solidFill>
                    <a:srgbClr val="FDFDFD"/>
                  </a:solidFill>
                  <a:latin typeface="Helvetica Neue"/>
                  <a:ea typeface="Helvetica Neue"/>
                  <a:cs typeface="Helvetica Neue"/>
                  <a:sym typeface="Helvetica Neue"/>
                </a:defRPr>
              </a:pPr>
              <a:endParaRPr/>
            </a:p>
          </p:txBody>
        </p:sp>
      </p:grpSp>
      <p:pic>
        <p:nvPicPr>
          <p:cNvPr id="585" name="pasted-image.pdf" descr="pasted-image.pdf"/>
          <p:cNvPicPr>
            <a:picLocks noChangeAspect="1"/>
          </p:cNvPicPr>
          <p:nvPr/>
        </p:nvPicPr>
        <p:blipFill>
          <a:blip r:embed="rId2">
            <a:extLst/>
          </a:blip>
          <a:stretch>
            <a:fillRect/>
          </a:stretch>
        </p:blipFill>
        <p:spPr>
          <a:xfrm>
            <a:off x="8199802" y="4013736"/>
            <a:ext cx="7668319" cy="5545820"/>
          </a:xfrm>
          <a:prstGeom prst="rect">
            <a:avLst/>
          </a:prstGeom>
          <a:ln w="12700">
            <a:miter lim="400000"/>
          </a:ln>
        </p:spPr>
      </p:pic>
      <p:pic>
        <p:nvPicPr>
          <p:cNvPr id="586" name="pasted-image.pdf" descr="pasted-image.pdf"/>
          <p:cNvPicPr>
            <a:picLocks noChangeAspect="1"/>
          </p:cNvPicPr>
          <p:nvPr/>
        </p:nvPicPr>
        <p:blipFill>
          <a:blip r:embed="rId3">
            <a:extLst/>
          </a:blip>
          <a:stretch>
            <a:fillRect/>
          </a:stretch>
        </p:blipFill>
        <p:spPr>
          <a:xfrm>
            <a:off x="19989800" y="7790483"/>
            <a:ext cx="8741055" cy="8751267"/>
          </a:xfrm>
          <a:prstGeom prst="rect">
            <a:avLst/>
          </a:prstGeom>
          <a:ln w="12700">
            <a:miter lim="400000"/>
          </a:ln>
        </p:spPr>
      </p:pic>
      <p:pic>
        <p:nvPicPr>
          <p:cNvPr id="587" name="pasted-image.pdf" descr="pasted-image.pdf"/>
          <p:cNvPicPr>
            <a:picLocks noChangeAspect="1"/>
          </p:cNvPicPr>
          <p:nvPr/>
        </p:nvPicPr>
        <p:blipFill>
          <a:blip r:embed="rId3">
            <a:extLst/>
          </a:blip>
          <a:stretch>
            <a:fillRect/>
          </a:stretch>
        </p:blipFill>
        <p:spPr>
          <a:xfrm>
            <a:off x="-5588000" y="-3461717"/>
            <a:ext cx="8741055" cy="875126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2" name="declarative layout"/>
          <p:cNvSpPr txBox="1"/>
          <p:nvPr/>
        </p:nvSpPr>
        <p:spPr>
          <a:xfrm>
            <a:off x="10006234" y="6985063"/>
            <a:ext cx="4371532" cy="68192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ctr">
              <a:lnSpc>
                <a:spcPct val="110000"/>
              </a:lnSpc>
              <a:defRPr sz="4500" spc="45">
                <a:solidFill>
                  <a:srgbClr val="555555"/>
                </a:solidFill>
                <a:latin typeface="Helvetica Neue Light"/>
                <a:ea typeface="Helvetica Neue Light"/>
                <a:cs typeface="Helvetica Neue Light"/>
                <a:sym typeface="Helvetica Neue Light"/>
              </a:defRPr>
            </a:lvl1pPr>
          </a:lstStyle>
          <a:p>
            <a:r>
              <a:t>declarative layout</a:t>
            </a:r>
          </a:p>
        </p:txBody>
      </p:sp>
      <p:sp>
        <p:nvSpPr>
          <p:cNvPr id="1013" name="Group"/>
          <p:cNvSpPr txBox="1"/>
          <p:nvPr/>
        </p:nvSpPr>
        <p:spPr>
          <a:xfrm>
            <a:off x="2732568" y="5171780"/>
            <a:ext cx="18918865" cy="225134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lgn="ctr" defTabSz="584200">
              <a:lnSpc>
                <a:spcPct val="100000"/>
              </a:lnSpc>
              <a:defRPr sz="7500">
                <a:solidFill>
                  <a:srgbClr val="546DA5"/>
                </a:solidFill>
                <a:latin typeface="Helvetica Neue"/>
                <a:ea typeface="Helvetica Neue"/>
                <a:cs typeface="Helvetica Neue"/>
                <a:sym typeface="Helvetica Neue"/>
              </a:defRPr>
            </a:lvl1pPr>
          </a:lstStyle>
          <a:p>
            <a:r>
              <a:t>Simplified UI Layout</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7" name="flexDirection"/>
          <p:cNvSpPr txBox="1"/>
          <p:nvPr/>
        </p:nvSpPr>
        <p:spPr>
          <a:xfrm>
            <a:off x="4154100" y="2864931"/>
            <a:ext cx="6119000" cy="1004292"/>
          </a:xfrm>
          <a:prstGeom prst="rect">
            <a:avLst/>
          </a:prstGeom>
          <a:ln w="12700">
            <a:miter lim="400000"/>
          </a:ln>
          <a:extLst>
            <a:ext uri="{C572A759-6A51-4108-AA02-DFA0A04FC94B}">
              <ma14:wrappingTextBoxFlag xmlns:ma14="http://schemas.microsoft.com/office/mac/drawingml/2011/main" val="1"/>
            </a:ext>
          </a:extLst>
        </p:spPr>
        <p:txBody>
          <a:bodyPr wrap="none" lIns="57645" tIns="57645" rIns="57645" bIns="57645" anchor="ctr">
            <a:spAutoFit/>
          </a:bodyPr>
          <a:lstStyle>
            <a:lvl1pPr marL="27093" marR="27093" defTabSz="609600">
              <a:lnSpc>
                <a:spcPct val="100000"/>
              </a:lnSpc>
              <a:defRPr sz="6000">
                <a:solidFill>
                  <a:srgbClr val="000000"/>
                </a:solidFill>
                <a:uFill>
                  <a:solidFill>
                    <a:srgbClr val="62D966"/>
                  </a:solidFill>
                </a:uFill>
                <a:latin typeface="Menlo"/>
                <a:ea typeface="Menlo"/>
                <a:cs typeface="Menlo"/>
                <a:sym typeface="Menlo"/>
              </a:defRPr>
            </a:lvl1pPr>
          </a:lstStyle>
          <a:p>
            <a:r>
              <a:t>flexDirection</a:t>
            </a:r>
          </a:p>
        </p:txBody>
      </p:sp>
      <p:grpSp>
        <p:nvGrpSpPr>
          <p:cNvPr id="1024" name="Group"/>
          <p:cNvGrpSpPr/>
          <p:nvPr/>
        </p:nvGrpSpPr>
        <p:grpSpPr>
          <a:xfrm>
            <a:off x="4336931" y="5002549"/>
            <a:ext cx="3327857" cy="4332033"/>
            <a:chOff x="0" y="0"/>
            <a:chExt cx="3327856" cy="4332031"/>
          </a:xfrm>
        </p:grpSpPr>
        <p:grpSp>
          <p:nvGrpSpPr>
            <p:cNvPr id="1020" name="Group"/>
            <p:cNvGrpSpPr/>
            <p:nvPr/>
          </p:nvGrpSpPr>
          <p:grpSpPr>
            <a:xfrm>
              <a:off x="0" y="0"/>
              <a:ext cx="3327856" cy="3322638"/>
              <a:chOff x="0" y="0"/>
              <a:chExt cx="3327855" cy="3322637"/>
            </a:xfrm>
          </p:grpSpPr>
          <p:sp>
            <p:nvSpPr>
              <p:cNvPr id="1018" name="Rounded Rectangle"/>
              <p:cNvSpPr/>
              <p:nvPr/>
            </p:nvSpPr>
            <p:spPr>
              <a:xfrm>
                <a:off x="0" y="0"/>
                <a:ext cx="3322638" cy="3322638"/>
              </a:xfrm>
              <a:prstGeom prst="roundRect">
                <a:avLst>
                  <a:gd name="adj" fmla="val 3987"/>
                </a:avLst>
              </a:prstGeom>
              <a:solidFill>
                <a:srgbClr val="FFFFFF"/>
              </a:solidFill>
              <a:ln w="12700" cap="flat">
                <a:noFill/>
                <a:miter lim="400000"/>
              </a:ln>
              <a:effectLst>
                <a:outerShdw blurRad="190500" dist="16319" dir="5400000" rotWithShape="0">
                  <a:srgbClr val="09213B">
                    <a:alpha val="19811"/>
                  </a:srgbClr>
                </a:outerShdw>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pic>
            <p:nvPicPr>
              <p:cNvPr id="1019" name="pasted-image.pdf" descr="pasted-image.pdf"/>
              <p:cNvPicPr>
                <a:picLocks noChangeAspect="1"/>
              </p:cNvPicPr>
              <p:nvPr/>
            </p:nvPicPr>
            <p:blipFill>
              <a:blip r:embed="rId3">
                <a:extLst/>
              </a:blip>
              <a:srcRect l="933" t="1630" r="57669" b="26097"/>
              <a:stretch>
                <a:fillRect/>
              </a:stretch>
            </p:blipFill>
            <p:spPr>
              <a:xfrm>
                <a:off x="5218" y="0"/>
                <a:ext cx="3322638" cy="3322638"/>
              </a:xfrm>
              <a:custGeom>
                <a:avLst/>
                <a:gdLst/>
                <a:ahLst/>
                <a:cxnLst>
                  <a:cxn ang="0">
                    <a:pos x="wd2" y="hd2"/>
                  </a:cxn>
                  <a:cxn ang="5400000">
                    <a:pos x="wd2" y="hd2"/>
                  </a:cxn>
                  <a:cxn ang="10800000">
                    <a:pos x="wd2" y="hd2"/>
                  </a:cxn>
                  <a:cxn ang="16200000">
                    <a:pos x="wd2" y="hd2"/>
                  </a:cxn>
                </a:cxnLst>
                <a:rect l="0" t="0" r="r" b="b"/>
                <a:pathLst>
                  <a:path w="21600" h="21600" extrusionOk="0">
                    <a:moveTo>
                      <a:pt x="1416" y="0"/>
                    </a:moveTo>
                    <a:cubicBezTo>
                      <a:pt x="1010" y="0"/>
                      <a:pt x="803" y="1"/>
                      <a:pt x="586" y="70"/>
                    </a:cubicBezTo>
                    <a:cubicBezTo>
                      <a:pt x="346" y="157"/>
                      <a:pt x="157" y="346"/>
                      <a:pt x="70" y="586"/>
                    </a:cubicBezTo>
                    <a:cubicBezTo>
                      <a:pt x="0" y="805"/>
                      <a:pt x="0" y="1010"/>
                      <a:pt x="0" y="1416"/>
                    </a:cubicBezTo>
                    <a:lnTo>
                      <a:pt x="0" y="20176"/>
                    </a:lnTo>
                    <a:cubicBezTo>
                      <a:pt x="0" y="20589"/>
                      <a:pt x="0" y="20795"/>
                      <a:pt x="70" y="21014"/>
                    </a:cubicBezTo>
                    <a:cubicBezTo>
                      <a:pt x="157" y="21254"/>
                      <a:pt x="346" y="21443"/>
                      <a:pt x="586" y="21530"/>
                    </a:cubicBezTo>
                    <a:cubicBezTo>
                      <a:pt x="805" y="21600"/>
                      <a:pt x="1010" y="21600"/>
                      <a:pt x="1416" y="21600"/>
                    </a:cubicBezTo>
                    <a:lnTo>
                      <a:pt x="20176" y="21600"/>
                    </a:lnTo>
                    <a:cubicBezTo>
                      <a:pt x="20589" y="21600"/>
                      <a:pt x="20795" y="21600"/>
                      <a:pt x="21014" y="21530"/>
                    </a:cubicBezTo>
                    <a:cubicBezTo>
                      <a:pt x="21254" y="21443"/>
                      <a:pt x="21443" y="21254"/>
                      <a:pt x="21530" y="21014"/>
                    </a:cubicBezTo>
                    <a:cubicBezTo>
                      <a:pt x="21600" y="20795"/>
                      <a:pt x="21600" y="20590"/>
                      <a:pt x="21600" y="20184"/>
                    </a:cubicBezTo>
                    <a:lnTo>
                      <a:pt x="21600" y="1424"/>
                    </a:lnTo>
                    <a:cubicBezTo>
                      <a:pt x="21600" y="1011"/>
                      <a:pt x="21600" y="805"/>
                      <a:pt x="21530" y="586"/>
                    </a:cubicBezTo>
                    <a:cubicBezTo>
                      <a:pt x="21443" y="346"/>
                      <a:pt x="21254" y="157"/>
                      <a:pt x="21014" y="70"/>
                    </a:cubicBezTo>
                    <a:cubicBezTo>
                      <a:pt x="20795" y="0"/>
                      <a:pt x="20590" y="0"/>
                      <a:pt x="20184" y="0"/>
                    </a:cubicBezTo>
                    <a:lnTo>
                      <a:pt x="1424" y="0"/>
                    </a:lnTo>
                    <a:lnTo>
                      <a:pt x="1416" y="0"/>
                    </a:lnTo>
                    <a:close/>
                  </a:path>
                </a:pathLst>
              </a:custGeom>
              <a:ln w="12700" cap="flat">
                <a:noFill/>
                <a:miter lim="400000"/>
              </a:ln>
              <a:effectLst/>
            </p:spPr>
          </p:pic>
        </p:grpSp>
        <p:grpSp>
          <p:nvGrpSpPr>
            <p:cNvPr id="1023" name="Group"/>
            <p:cNvGrpSpPr/>
            <p:nvPr/>
          </p:nvGrpSpPr>
          <p:grpSpPr>
            <a:xfrm>
              <a:off x="1019619" y="3718880"/>
              <a:ext cx="1288624" cy="613153"/>
              <a:chOff x="0" y="0"/>
              <a:chExt cx="1288622" cy="613151"/>
            </a:xfrm>
          </p:grpSpPr>
          <p:sp>
            <p:nvSpPr>
              <p:cNvPr id="1021" name="Rounded Rectangle"/>
              <p:cNvSpPr/>
              <p:nvPr/>
            </p:nvSpPr>
            <p:spPr>
              <a:xfrm>
                <a:off x="0" y="0"/>
                <a:ext cx="1288623" cy="613152"/>
              </a:xfrm>
              <a:prstGeom prst="roundRect">
                <a:avLst>
                  <a:gd name="adj" fmla="val 13585"/>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022" name="row"/>
              <p:cNvSpPr txBox="1"/>
              <p:nvPr/>
            </p:nvSpPr>
            <p:spPr>
              <a:xfrm>
                <a:off x="203132" y="9100"/>
                <a:ext cx="820291" cy="547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7645" tIns="57645" rIns="57645" bIns="57645" numCol="1" anchor="ctr">
                <a:spAutoFit/>
              </a:bodyPr>
              <a:lstStyle>
                <a:lvl1pPr marL="27093" marR="27093" algn="ctr" defTabSz="609600">
                  <a:lnSpc>
                    <a:spcPct val="100000"/>
                  </a:lnSpc>
                  <a:defRPr sz="2900">
                    <a:solidFill>
                      <a:srgbClr val="FFFFFF"/>
                    </a:solidFill>
                    <a:uFill>
                      <a:solidFill>
                        <a:srgbClr val="62D966"/>
                      </a:solidFill>
                    </a:uFill>
                    <a:latin typeface="Menlo"/>
                    <a:ea typeface="Menlo"/>
                    <a:cs typeface="Menlo"/>
                    <a:sym typeface="Menlo"/>
                  </a:defRPr>
                </a:lvl1pPr>
              </a:lstStyle>
              <a:p>
                <a:r>
                  <a:t>row</a:t>
                </a:r>
              </a:p>
            </p:txBody>
          </p:sp>
        </p:grpSp>
      </p:grpSp>
      <p:grpSp>
        <p:nvGrpSpPr>
          <p:cNvPr id="1031" name="Group"/>
          <p:cNvGrpSpPr/>
          <p:nvPr/>
        </p:nvGrpSpPr>
        <p:grpSpPr>
          <a:xfrm>
            <a:off x="8933292" y="5002549"/>
            <a:ext cx="3328896" cy="4332033"/>
            <a:chOff x="0" y="0"/>
            <a:chExt cx="3328894" cy="4332031"/>
          </a:xfrm>
        </p:grpSpPr>
        <p:grpSp>
          <p:nvGrpSpPr>
            <p:cNvPr id="1027" name="Group"/>
            <p:cNvGrpSpPr/>
            <p:nvPr/>
          </p:nvGrpSpPr>
          <p:grpSpPr>
            <a:xfrm>
              <a:off x="0" y="0"/>
              <a:ext cx="3328895" cy="3322638"/>
              <a:chOff x="0" y="0"/>
              <a:chExt cx="3328894" cy="3322637"/>
            </a:xfrm>
          </p:grpSpPr>
          <p:sp>
            <p:nvSpPr>
              <p:cNvPr id="1025" name="Rounded Rectangle"/>
              <p:cNvSpPr/>
              <p:nvPr/>
            </p:nvSpPr>
            <p:spPr>
              <a:xfrm>
                <a:off x="0" y="0"/>
                <a:ext cx="3322638" cy="3322638"/>
              </a:xfrm>
              <a:prstGeom prst="roundRect">
                <a:avLst>
                  <a:gd name="adj" fmla="val 3987"/>
                </a:avLst>
              </a:prstGeom>
              <a:solidFill>
                <a:srgbClr val="FFFFFF"/>
              </a:solidFill>
              <a:ln w="12700" cap="flat">
                <a:noFill/>
                <a:miter lim="400000"/>
              </a:ln>
              <a:effectLst>
                <a:outerShdw blurRad="190500" dist="16319" dir="5400000" rotWithShape="0">
                  <a:srgbClr val="09213B">
                    <a:alpha val="19811"/>
                  </a:srgbClr>
                </a:outerShdw>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pic>
            <p:nvPicPr>
              <p:cNvPr id="1026" name="pasted-image.pdf" descr="pasted-image.pdf"/>
              <p:cNvPicPr>
                <a:picLocks noChangeAspect="1"/>
              </p:cNvPicPr>
              <p:nvPr/>
            </p:nvPicPr>
            <p:blipFill>
              <a:blip r:embed="rId3">
                <a:extLst/>
              </a:blip>
              <a:srcRect l="57579" t="1630" r="1024" b="26097"/>
              <a:stretch>
                <a:fillRect/>
              </a:stretch>
            </p:blipFill>
            <p:spPr>
              <a:xfrm>
                <a:off x="6256" y="0"/>
                <a:ext cx="3322639" cy="3322638"/>
              </a:xfrm>
              <a:custGeom>
                <a:avLst/>
                <a:gdLst/>
                <a:ahLst/>
                <a:cxnLst>
                  <a:cxn ang="0">
                    <a:pos x="wd2" y="hd2"/>
                  </a:cxn>
                  <a:cxn ang="5400000">
                    <a:pos x="wd2" y="hd2"/>
                  </a:cxn>
                  <a:cxn ang="10800000">
                    <a:pos x="wd2" y="hd2"/>
                  </a:cxn>
                  <a:cxn ang="16200000">
                    <a:pos x="wd2" y="hd2"/>
                  </a:cxn>
                </a:cxnLst>
                <a:rect l="0" t="0" r="r" b="b"/>
                <a:pathLst>
                  <a:path w="21600" h="21600" extrusionOk="0">
                    <a:moveTo>
                      <a:pt x="1416" y="0"/>
                    </a:moveTo>
                    <a:cubicBezTo>
                      <a:pt x="1010" y="0"/>
                      <a:pt x="803" y="1"/>
                      <a:pt x="586" y="70"/>
                    </a:cubicBezTo>
                    <a:cubicBezTo>
                      <a:pt x="346" y="157"/>
                      <a:pt x="157" y="346"/>
                      <a:pt x="70" y="586"/>
                    </a:cubicBezTo>
                    <a:cubicBezTo>
                      <a:pt x="0" y="805"/>
                      <a:pt x="0" y="1010"/>
                      <a:pt x="0" y="1416"/>
                    </a:cubicBezTo>
                    <a:lnTo>
                      <a:pt x="0" y="20176"/>
                    </a:lnTo>
                    <a:cubicBezTo>
                      <a:pt x="0" y="20589"/>
                      <a:pt x="0" y="20795"/>
                      <a:pt x="70" y="21014"/>
                    </a:cubicBezTo>
                    <a:cubicBezTo>
                      <a:pt x="157" y="21254"/>
                      <a:pt x="346" y="21443"/>
                      <a:pt x="586" y="21530"/>
                    </a:cubicBezTo>
                    <a:cubicBezTo>
                      <a:pt x="805" y="21600"/>
                      <a:pt x="1010" y="21600"/>
                      <a:pt x="1416" y="21600"/>
                    </a:cubicBezTo>
                    <a:lnTo>
                      <a:pt x="20176" y="21600"/>
                    </a:lnTo>
                    <a:cubicBezTo>
                      <a:pt x="20589" y="21600"/>
                      <a:pt x="20795" y="21600"/>
                      <a:pt x="21014" y="21530"/>
                    </a:cubicBezTo>
                    <a:cubicBezTo>
                      <a:pt x="21254" y="21443"/>
                      <a:pt x="21443" y="21254"/>
                      <a:pt x="21530" y="21014"/>
                    </a:cubicBezTo>
                    <a:cubicBezTo>
                      <a:pt x="21600" y="20795"/>
                      <a:pt x="21600" y="20590"/>
                      <a:pt x="21600" y="20184"/>
                    </a:cubicBezTo>
                    <a:lnTo>
                      <a:pt x="21600" y="1424"/>
                    </a:lnTo>
                    <a:cubicBezTo>
                      <a:pt x="21600" y="1011"/>
                      <a:pt x="21600" y="805"/>
                      <a:pt x="21530" y="586"/>
                    </a:cubicBezTo>
                    <a:cubicBezTo>
                      <a:pt x="21443" y="346"/>
                      <a:pt x="21254" y="157"/>
                      <a:pt x="21014" y="70"/>
                    </a:cubicBezTo>
                    <a:cubicBezTo>
                      <a:pt x="20795" y="0"/>
                      <a:pt x="20590" y="0"/>
                      <a:pt x="20184" y="0"/>
                    </a:cubicBezTo>
                    <a:lnTo>
                      <a:pt x="1424" y="0"/>
                    </a:lnTo>
                    <a:lnTo>
                      <a:pt x="1416" y="0"/>
                    </a:lnTo>
                    <a:close/>
                  </a:path>
                </a:pathLst>
              </a:custGeom>
              <a:ln w="12700" cap="flat">
                <a:noFill/>
                <a:miter lim="400000"/>
              </a:ln>
              <a:effectLst/>
            </p:spPr>
          </p:pic>
        </p:grpSp>
        <p:grpSp>
          <p:nvGrpSpPr>
            <p:cNvPr id="1030" name="Group"/>
            <p:cNvGrpSpPr/>
            <p:nvPr/>
          </p:nvGrpSpPr>
          <p:grpSpPr>
            <a:xfrm>
              <a:off x="689409" y="3718880"/>
              <a:ext cx="1950082" cy="613153"/>
              <a:chOff x="0" y="0"/>
              <a:chExt cx="1950080" cy="613151"/>
            </a:xfrm>
          </p:grpSpPr>
          <p:sp>
            <p:nvSpPr>
              <p:cNvPr id="1028" name="Rounded Rectangle"/>
              <p:cNvSpPr/>
              <p:nvPr/>
            </p:nvSpPr>
            <p:spPr>
              <a:xfrm>
                <a:off x="0" y="0"/>
                <a:ext cx="1950081" cy="613152"/>
              </a:xfrm>
              <a:prstGeom prst="roundRect">
                <a:avLst>
                  <a:gd name="adj" fmla="val 13585"/>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029" name="column"/>
              <p:cNvSpPr txBox="1"/>
              <p:nvPr/>
            </p:nvSpPr>
            <p:spPr>
              <a:xfrm>
                <a:off x="204233" y="21800"/>
                <a:ext cx="1485497" cy="547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7645" tIns="57645" rIns="57645" bIns="57645" numCol="1" anchor="ctr">
                <a:spAutoFit/>
              </a:bodyPr>
              <a:lstStyle>
                <a:lvl1pPr marL="27093" marR="27093" algn="ctr" defTabSz="609600">
                  <a:lnSpc>
                    <a:spcPct val="100000"/>
                  </a:lnSpc>
                  <a:defRPr sz="2900">
                    <a:solidFill>
                      <a:srgbClr val="FFFFFF"/>
                    </a:solidFill>
                    <a:uFill>
                      <a:solidFill>
                        <a:srgbClr val="62D966"/>
                      </a:solidFill>
                    </a:uFill>
                    <a:latin typeface="Menlo"/>
                    <a:ea typeface="Menlo"/>
                    <a:cs typeface="Menlo"/>
                    <a:sym typeface="Menlo"/>
                  </a:defRPr>
                </a:lvl1pPr>
              </a:lstStyle>
              <a:p>
                <a:r>
                  <a:t>column</a:t>
                </a:r>
              </a:p>
            </p:txBody>
          </p:sp>
        </p:grpSp>
      </p:gr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024"/>
                                        </p:tgtEl>
                                        <p:attrNameLst>
                                          <p:attrName>style.visibility</p:attrName>
                                        </p:attrNameLst>
                                      </p:cBhvr>
                                      <p:to>
                                        <p:strVal val="visible"/>
                                      </p:to>
                                    </p:set>
                                    <p:anim calcmode="lin" valueType="num">
                                      <p:cBhvr>
                                        <p:cTn id="7" dur="1000" fill="hold"/>
                                        <p:tgtEl>
                                          <p:spTgt spid="1024"/>
                                        </p:tgtEl>
                                        <p:attrNameLst>
                                          <p:attrName>ppt_x</p:attrName>
                                        </p:attrNameLst>
                                      </p:cBhvr>
                                      <p:tavLst>
                                        <p:tav tm="0">
                                          <p:val>
                                            <p:strVal val="1+#ppt_w/2"/>
                                          </p:val>
                                        </p:tav>
                                        <p:tav tm="100000">
                                          <p:val>
                                            <p:strVal val="#ppt_x"/>
                                          </p:val>
                                        </p:tav>
                                      </p:tavLst>
                                    </p:anim>
                                    <p:anim calcmode="lin" valueType="num">
                                      <p:cBhvr>
                                        <p:cTn id="8" dur="1000" fill="hold"/>
                                        <p:tgtEl>
                                          <p:spTgt spid="102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grpId="2" nodeType="afterEffect">
                                  <p:stCondLst>
                                    <p:cond delay="0"/>
                                  </p:stCondLst>
                                  <p:iterate>
                                    <p:tmAbs val="0"/>
                                  </p:iterate>
                                  <p:childTnLst>
                                    <p:set>
                                      <p:cBhvr>
                                        <p:cTn id="11" fill="hold"/>
                                        <p:tgtEl>
                                          <p:spTgt spid="1031"/>
                                        </p:tgtEl>
                                        <p:attrNameLst>
                                          <p:attrName>style.visibility</p:attrName>
                                        </p:attrNameLst>
                                      </p:cBhvr>
                                      <p:to>
                                        <p:strVal val="visible"/>
                                      </p:to>
                                    </p:set>
                                    <p:anim calcmode="lin" valueType="num">
                                      <p:cBhvr>
                                        <p:cTn id="12" dur="1000" fill="hold"/>
                                        <p:tgtEl>
                                          <p:spTgt spid="1031"/>
                                        </p:tgtEl>
                                        <p:attrNameLst>
                                          <p:attrName>ppt_x</p:attrName>
                                        </p:attrNameLst>
                                      </p:cBhvr>
                                      <p:tavLst>
                                        <p:tav tm="0">
                                          <p:val>
                                            <p:strVal val="#ppt_x"/>
                                          </p:val>
                                        </p:tav>
                                        <p:tav tm="100000">
                                          <p:val>
                                            <p:strVal val="#ppt_x"/>
                                          </p:val>
                                        </p:tav>
                                      </p:tavLst>
                                    </p:anim>
                                    <p:anim calcmode="lin" valueType="num">
                                      <p:cBhvr>
                                        <p:cTn id="13" dur="1000" fill="hold"/>
                                        <p:tgtEl>
                                          <p:spTgt spid="10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 grpId="1" animBg="1" advAuto="0"/>
      <p:bldP spid="1031"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41" name="Group"/>
          <p:cNvGrpSpPr/>
          <p:nvPr/>
        </p:nvGrpSpPr>
        <p:grpSpPr>
          <a:xfrm>
            <a:off x="3290645" y="3104145"/>
            <a:ext cx="2680663" cy="3449137"/>
            <a:chOff x="0" y="0"/>
            <a:chExt cx="2680661" cy="3449135"/>
          </a:xfrm>
        </p:grpSpPr>
        <p:grpSp>
          <p:nvGrpSpPr>
            <p:cNvPr id="1037" name="Group"/>
            <p:cNvGrpSpPr/>
            <p:nvPr/>
          </p:nvGrpSpPr>
          <p:grpSpPr>
            <a:xfrm>
              <a:off x="0" y="2835984"/>
              <a:ext cx="2680662" cy="613152"/>
              <a:chOff x="0" y="0"/>
              <a:chExt cx="2680661" cy="613151"/>
            </a:xfrm>
          </p:grpSpPr>
          <p:sp>
            <p:nvSpPr>
              <p:cNvPr id="1035" name="Rounded Rectangle"/>
              <p:cNvSpPr/>
              <p:nvPr/>
            </p:nvSpPr>
            <p:spPr>
              <a:xfrm>
                <a:off x="0" y="0"/>
                <a:ext cx="2680662" cy="613152"/>
              </a:xfrm>
              <a:prstGeom prst="roundRect">
                <a:avLst>
                  <a:gd name="adj" fmla="val 13585"/>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036" name="flex-start"/>
              <p:cNvSpPr txBox="1"/>
              <p:nvPr/>
            </p:nvSpPr>
            <p:spPr>
              <a:xfrm>
                <a:off x="154112" y="20330"/>
                <a:ext cx="2372438" cy="5470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7645" tIns="57645" rIns="57645" bIns="57645" numCol="1" anchor="ctr">
                <a:spAutoFit/>
              </a:bodyPr>
              <a:lstStyle>
                <a:lvl1pPr marL="27093" marR="27093" algn="ctr" defTabSz="609600">
                  <a:lnSpc>
                    <a:spcPct val="100000"/>
                  </a:lnSpc>
                  <a:defRPr sz="2900">
                    <a:solidFill>
                      <a:srgbClr val="FFFFFF"/>
                    </a:solidFill>
                    <a:uFill>
                      <a:solidFill>
                        <a:srgbClr val="62D966"/>
                      </a:solidFill>
                    </a:uFill>
                    <a:latin typeface="Menlo"/>
                    <a:ea typeface="Menlo"/>
                    <a:cs typeface="Menlo"/>
                    <a:sym typeface="Menlo"/>
                  </a:defRPr>
                </a:lvl1pPr>
              </a:lstStyle>
              <a:p>
                <a:r>
                  <a:t>flex-start</a:t>
                </a:r>
              </a:p>
            </p:txBody>
          </p:sp>
        </p:grpSp>
        <p:grpSp>
          <p:nvGrpSpPr>
            <p:cNvPr id="1040" name="Group"/>
            <p:cNvGrpSpPr/>
            <p:nvPr/>
          </p:nvGrpSpPr>
          <p:grpSpPr>
            <a:xfrm>
              <a:off x="86937" y="0"/>
              <a:ext cx="2506788" cy="2506788"/>
              <a:chOff x="0" y="0"/>
              <a:chExt cx="2506787" cy="2506787"/>
            </a:xfrm>
          </p:grpSpPr>
          <p:sp>
            <p:nvSpPr>
              <p:cNvPr id="1038" name="Rounded Rectangle"/>
              <p:cNvSpPr/>
              <p:nvPr/>
            </p:nvSpPr>
            <p:spPr>
              <a:xfrm>
                <a:off x="0" y="0"/>
                <a:ext cx="2506788" cy="2506788"/>
              </a:xfrm>
              <a:prstGeom prst="roundRect">
                <a:avLst>
                  <a:gd name="adj" fmla="val 3987"/>
                </a:avLst>
              </a:prstGeom>
              <a:solidFill>
                <a:srgbClr val="FFFFFF"/>
              </a:solidFill>
              <a:ln w="12700" cap="flat">
                <a:noFill/>
                <a:miter lim="400000"/>
              </a:ln>
              <a:effectLst>
                <a:outerShdw blurRad="190500" dist="16319" dir="5400000" rotWithShape="0">
                  <a:srgbClr val="09213B">
                    <a:alpha val="19811"/>
                  </a:srgbClr>
                </a:outerShdw>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pic>
            <p:nvPicPr>
              <p:cNvPr id="1039" name="pasted-image.pdf" descr="pasted-image.pdf"/>
              <p:cNvPicPr>
                <a:picLocks noChangeAspect="1"/>
              </p:cNvPicPr>
              <p:nvPr/>
            </p:nvPicPr>
            <p:blipFill>
              <a:blip r:embed="rId3">
                <a:extLst/>
              </a:blip>
              <a:srcRect l="161" t="881" r="83204" b="18979"/>
              <a:stretch>
                <a:fillRect/>
              </a:stretch>
            </p:blipFill>
            <p:spPr>
              <a:xfrm>
                <a:off x="2313" y="3042"/>
                <a:ext cx="2500314" cy="2500314"/>
              </a:xfrm>
              <a:custGeom>
                <a:avLst/>
                <a:gdLst/>
                <a:ahLst/>
                <a:cxnLst>
                  <a:cxn ang="0">
                    <a:pos x="wd2" y="hd2"/>
                  </a:cxn>
                  <a:cxn ang="5400000">
                    <a:pos x="wd2" y="hd2"/>
                  </a:cxn>
                  <a:cxn ang="10800000">
                    <a:pos x="wd2" y="hd2"/>
                  </a:cxn>
                  <a:cxn ang="16200000">
                    <a:pos x="wd2" y="hd2"/>
                  </a:cxn>
                </a:cxnLst>
                <a:rect l="0" t="0" r="r" b="b"/>
                <a:pathLst>
                  <a:path w="21597" h="21597" extrusionOk="0">
                    <a:moveTo>
                      <a:pt x="1289" y="0"/>
                    </a:moveTo>
                    <a:cubicBezTo>
                      <a:pt x="920" y="0"/>
                      <a:pt x="730" y="-1"/>
                      <a:pt x="532" y="62"/>
                    </a:cubicBezTo>
                    <a:cubicBezTo>
                      <a:pt x="314" y="142"/>
                      <a:pt x="142" y="314"/>
                      <a:pt x="62" y="532"/>
                    </a:cubicBezTo>
                    <a:cubicBezTo>
                      <a:pt x="-1" y="731"/>
                      <a:pt x="0" y="920"/>
                      <a:pt x="0" y="1289"/>
                    </a:cubicBezTo>
                    <a:lnTo>
                      <a:pt x="0" y="20305"/>
                    </a:lnTo>
                    <a:cubicBezTo>
                      <a:pt x="0" y="20680"/>
                      <a:pt x="-1" y="20867"/>
                      <a:pt x="62" y="21066"/>
                    </a:cubicBezTo>
                    <a:cubicBezTo>
                      <a:pt x="142" y="21284"/>
                      <a:pt x="314" y="21456"/>
                      <a:pt x="532" y="21536"/>
                    </a:cubicBezTo>
                    <a:cubicBezTo>
                      <a:pt x="731" y="21599"/>
                      <a:pt x="920" y="21598"/>
                      <a:pt x="1289" y="21598"/>
                    </a:cubicBezTo>
                    <a:lnTo>
                      <a:pt x="20305" y="21598"/>
                    </a:lnTo>
                    <a:cubicBezTo>
                      <a:pt x="20680" y="21598"/>
                      <a:pt x="20867" y="21599"/>
                      <a:pt x="21066" y="21536"/>
                    </a:cubicBezTo>
                    <a:cubicBezTo>
                      <a:pt x="21284" y="21456"/>
                      <a:pt x="21456" y="21284"/>
                      <a:pt x="21536" y="21066"/>
                    </a:cubicBezTo>
                    <a:cubicBezTo>
                      <a:pt x="21599" y="20867"/>
                      <a:pt x="21598" y="20681"/>
                      <a:pt x="21598" y="20312"/>
                    </a:cubicBezTo>
                    <a:lnTo>
                      <a:pt x="21598" y="1296"/>
                    </a:lnTo>
                    <a:cubicBezTo>
                      <a:pt x="21598" y="921"/>
                      <a:pt x="21599" y="731"/>
                      <a:pt x="21536" y="532"/>
                    </a:cubicBezTo>
                    <a:cubicBezTo>
                      <a:pt x="21456" y="314"/>
                      <a:pt x="21284" y="142"/>
                      <a:pt x="21066" y="62"/>
                    </a:cubicBezTo>
                    <a:cubicBezTo>
                      <a:pt x="20867" y="-1"/>
                      <a:pt x="20681" y="0"/>
                      <a:pt x="20312" y="0"/>
                    </a:cubicBezTo>
                    <a:lnTo>
                      <a:pt x="1296" y="0"/>
                    </a:lnTo>
                    <a:lnTo>
                      <a:pt x="1289" y="0"/>
                    </a:lnTo>
                    <a:close/>
                  </a:path>
                </a:pathLst>
              </a:custGeom>
              <a:ln w="12700" cap="flat">
                <a:noFill/>
                <a:miter lim="400000"/>
              </a:ln>
              <a:effectLst/>
            </p:spPr>
          </p:pic>
        </p:grpSp>
      </p:grpSp>
      <p:grpSp>
        <p:nvGrpSpPr>
          <p:cNvPr id="1048" name="Group"/>
          <p:cNvGrpSpPr/>
          <p:nvPr/>
        </p:nvGrpSpPr>
        <p:grpSpPr>
          <a:xfrm>
            <a:off x="7366632" y="3104145"/>
            <a:ext cx="2506789" cy="3449137"/>
            <a:chOff x="0" y="0"/>
            <a:chExt cx="2506787" cy="3449135"/>
          </a:xfrm>
        </p:grpSpPr>
        <p:grpSp>
          <p:nvGrpSpPr>
            <p:cNvPr id="1044" name="Group"/>
            <p:cNvGrpSpPr/>
            <p:nvPr/>
          </p:nvGrpSpPr>
          <p:grpSpPr>
            <a:xfrm>
              <a:off x="288910" y="2835984"/>
              <a:ext cx="1928968" cy="613152"/>
              <a:chOff x="0" y="0"/>
              <a:chExt cx="1928966" cy="613151"/>
            </a:xfrm>
          </p:grpSpPr>
          <p:sp>
            <p:nvSpPr>
              <p:cNvPr id="1042" name="Rounded Rectangle"/>
              <p:cNvSpPr/>
              <p:nvPr/>
            </p:nvSpPr>
            <p:spPr>
              <a:xfrm>
                <a:off x="0" y="0"/>
                <a:ext cx="1928967" cy="613152"/>
              </a:xfrm>
              <a:prstGeom prst="roundRect">
                <a:avLst>
                  <a:gd name="adj" fmla="val 13585"/>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043" name="center"/>
              <p:cNvSpPr txBox="1"/>
              <p:nvPr/>
            </p:nvSpPr>
            <p:spPr>
              <a:xfrm>
                <a:off x="221735" y="20330"/>
                <a:ext cx="1485497" cy="5470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7645" tIns="57645" rIns="57645" bIns="57645" numCol="1" anchor="ctr">
                <a:spAutoFit/>
              </a:bodyPr>
              <a:lstStyle>
                <a:lvl1pPr marL="27093" marR="27093" algn="ctr" defTabSz="609600">
                  <a:lnSpc>
                    <a:spcPct val="100000"/>
                  </a:lnSpc>
                  <a:defRPr sz="2900">
                    <a:solidFill>
                      <a:srgbClr val="FFFFFF"/>
                    </a:solidFill>
                    <a:uFill>
                      <a:solidFill>
                        <a:srgbClr val="62D966"/>
                      </a:solidFill>
                    </a:uFill>
                    <a:latin typeface="Menlo"/>
                    <a:ea typeface="Menlo"/>
                    <a:cs typeface="Menlo"/>
                    <a:sym typeface="Menlo"/>
                  </a:defRPr>
                </a:lvl1pPr>
              </a:lstStyle>
              <a:p>
                <a:r>
                  <a:t>center</a:t>
                </a:r>
              </a:p>
            </p:txBody>
          </p:sp>
        </p:grpSp>
        <p:grpSp>
          <p:nvGrpSpPr>
            <p:cNvPr id="1047" name="Group"/>
            <p:cNvGrpSpPr/>
            <p:nvPr/>
          </p:nvGrpSpPr>
          <p:grpSpPr>
            <a:xfrm>
              <a:off x="0" y="0"/>
              <a:ext cx="2506788" cy="2506788"/>
              <a:chOff x="0" y="0"/>
              <a:chExt cx="2506787" cy="2506787"/>
            </a:xfrm>
          </p:grpSpPr>
          <p:sp>
            <p:nvSpPr>
              <p:cNvPr id="1045" name="Rounded Rectangle"/>
              <p:cNvSpPr/>
              <p:nvPr/>
            </p:nvSpPr>
            <p:spPr>
              <a:xfrm>
                <a:off x="0" y="0"/>
                <a:ext cx="2506788" cy="2506788"/>
              </a:xfrm>
              <a:prstGeom prst="roundRect">
                <a:avLst>
                  <a:gd name="adj" fmla="val 3987"/>
                </a:avLst>
              </a:prstGeom>
              <a:solidFill>
                <a:srgbClr val="FFFFFF"/>
              </a:solidFill>
              <a:ln w="12700" cap="flat">
                <a:noFill/>
                <a:miter lim="400000"/>
              </a:ln>
              <a:effectLst>
                <a:outerShdw blurRad="190500" dist="16319" dir="5400000" rotWithShape="0">
                  <a:srgbClr val="09213B">
                    <a:alpha val="19811"/>
                  </a:srgbClr>
                </a:outerShdw>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pic>
            <p:nvPicPr>
              <p:cNvPr id="1046" name="pasted-image.pdf" descr="pasted-image.pdf"/>
              <p:cNvPicPr>
                <a:picLocks noChangeAspect="1"/>
              </p:cNvPicPr>
              <p:nvPr/>
            </p:nvPicPr>
            <p:blipFill>
              <a:blip r:embed="rId3">
                <a:extLst/>
              </a:blip>
              <a:srcRect l="20539" t="881" r="62826" b="18979"/>
              <a:stretch>
                <a:fillRect/>
              </a:stretch>
            </p:blipFill>
            <p:spPr>
              <a:xfrm>
                <a:off x="2313" y="3042"/>
                <a:ext cx="2500314" cy="2500314"/>
              </a:xfrm>
              <a:custGeom>
                <a:avLst/>
                <a:gdLst/>
                <a:ahLst/>
                <a:cxnLst>
                  <a:cxn ang="0">
                    <a:pos x="wd2" y="hd2"/>
                  </a:cxn>
                  <a:cxn ang="5400000">
                    <a:pos x="wd2" y="hd2"/>
                  </a:cxn>
                  <a:cxn ang="10800000">
                    <a:pos x="wd2" y="hd2"/>
                  </a:cxn>
                  <a:cxn ang="16200000">
                    <a:pos x="wd2" y="hd2"/>
                  </a:cxn>
                </a:cxnLst>
                <a:rect l="0" t="0" r="r" b="b"/>
                <a:pathLst>
                  <a:path w="21597" h="21597" extrusionOk="0">
                    <a:moveTo>
                      <a:pt x="1289" y="0"/>
                    </a:moveTo>
                    <a:cubicBezTo>
                      <a:pt x="920" y="0"/>
                      <a:pt x="730" y="-1"/>
                      <a:pt x="532" y="62"/>
                    </a:cubicBezTo>
                    <a:cubicBezTo>
                      <a:pt x="314" y="142"/>
                      <a:pt x="142" y="314"/>
                      <a:pt x="62" y="532"/>
                    </a:cubicBezTo>
                    <a:cubicBezTo>
                      <a:pt x="-1" y="731"/>
                      <a:pt x="0" y="920"/>
                      <a:pt x="0" y="1289"/>
                    </a:cubicBezTo>
                    <a:lnTo>
                      <a:pt x="0" y="20305"/>
                    </a:lnTo>
                    <a:cubicBezTo>
                      <a:pt x="0" y="20680"/>
                      <a:pt x="-1" y="20867"/>
                      <a:pt x="62" y="21066"/>
                    </a:cubicBezTo>
                    <a:cubicBezTo>
                      <a:pt x="142" y="21284"/>
                      <a:pt x="314" y="21456"/>
                      <a:pt x="532" y="21536"/>
                    </a:cubicBezTo>
                    <a:cubicBezTo>
                      <a:pt x="731" y="21599"/>
                      <a:pt x="920" y="21598"/>
                      <a:pt x="1289" y="21598"/>
                    </a:cubicBezTo>
                    <a:lnTo>
                      <a:pt x="20305" y="21598"/>
                    </a:lnTo>
                    <a:cubicBezTo>
                      <a:pt x="20680" y="21598"/>
                      <a:pt x="20867" y="21599"/>
                      <a:pt x="21066" y="21536"/>
                    </a:cubicBezTo>
                    <a:cubicBezTo>
                      <a:pt x="21284" y="21456"/>
                      <a:pt x="21456" y="21284"/>
                      <a:pt x="21536" y="21066"/>
                    </a:cubicBezTo>
                    <a:cubicBezTo>
                      <a:pt x="21599" y="20867"/>
                      <a:pt x="21598" y="20681"/>
                      <a:pt x="21598" y="20312"/>
                    </a:cubicBezTo>
                    <a:lnTo>
                      <a:pt x="21598" y="1296"/>
                    </a:lnTo>
                    <a:cubicBezTo>
                      <a:pt x="21598" y="921"/>
                      <a:pt x="21599" y="731"/>
                      <a:pt x="21536" y="532"/>
                    </a:cubicBezTo>
                    <a:cubicBezTo>
                      <a:pt x="21456" y="314"/>
                      <a:pt x="21284" y="142"/>
                      <a:pt x="21066" y="62"/>
                    </a:cubicBezTo>
                    <a:cubicBezTo>
                      <a:pt x="20867" y="-1"/>
                      <a:pt x="20681" y="0"/>
                      <a:pt x="20312" y="0"/>
                    </a:cubicBezTo>
                    <a:lnTo>
                      <a:pt x="1296" y="0"/>
                    </a:lnTo>
                    <a:lnTo>
                      <a:pt x="1289" y="0"/>
                    </a:lnTo>
                    <a:close/>
                  </a:path>
                </a:pathLst>
              </a:custGeom>
              <a:ln w="12700" cap="flat">
                <a:noFill/>
                <a:miter lim="400000"/>
              </a:ln>
              <a:effectLst/>
            </p:spPr>
          </p:pic>
        </p:grpSp>
      </p:grpSp>
      <p:grpSp>
        <p:nvGrpSpPr>
          <p:cNvPr id="1055" name="Group"/>
          <p:cNvGrpSpPr/>
          <p:nvPr/>
        </p:nvGrpSpPr>
        <p:grpSpPr>
          <a:xfrm>
            <a:off x="11355682" y="3104145"/>
            <a:ext cx="2506788" cy="3449137"/>
            <a:chOff x="0" y="0"/>
            <a:chExt cx="2506787" cy="3449135"/>
          </a:xfrm>
        </p:grpSpPr>
        <p:grpSp>
          <p:nvGrpSpPr>
            <p:cNvPr id="1051" name="Group"/>
            <p:cNvGrpSpPr/>
            <p:nvPr/>
          </p:nvGrpSpPr>
          <p:grpSpPr>
            <a:xfrm>
              <a:off x="60325" y="2835984"/>
              <a:ext cx="2411537" cy="613152"/>
              <a:chOff x="0" y="0"/>
              <a:chExt cx="2411536" cy="613151"/>
            </a:xfrm>
          </p:grpSpPr>
          <p:sp>
            <p:nvSpPr>
              <p:cNvPr id="1049" name="Rounded Rectangle"/>
              <p:cNvSpPr/>
              <p:nvPr/>
            </p:nvSpPr>
            <p:spPr>
              <a:xfrm>
                <a:off x="0" y="0"/>
                <a:ext cx="2411537" cy="613152"/>
              </a:xfrm>
              <a:custGeom>
                <a:avLst/>
                <a:gdLst/>
                <a:ahLst/>
                <a:cxnLst>
                  <a:cxn ang="0">
                    <a:pos x="wd2" y="hd2"/>
                  </a:cxn>
                  <a:cxn ang="5400000">
                    <a:pos x="wd2" y="hd2"/>
                  </a:cxn>
                  <a:cxn ang="10800000">
                    <a:pos x="wd2" y="hd2"/>
                  </a:cxn>
                  <a:cxn ang="16200000">
                    <a:pos x="wd2" y="hd2"/>
                  </a:cxn>
                </a:cxnLst>
                <a:rect l="0" t="0" r="r" b="b"/>
                <a:pathLst>
                  <a:path w="21600" h="21600" extrusionOk="0">
                    <a:moveTo>
                      <a:pt x="20460" y="0"/>
                    </a:moveTo>
                    <a:lnTo>
                      <a:pt x="1140" y="0"/>
                    </a:lnTo>
                    <a:cubicBezTo>
                      <a:pt x="814" y="0"/>
                      <a:pt x="647" y="0"/>
                      <a:pt x="471" y="220"/>
                    </a:cubicBezTo>
                    <a:cubicBezTo>
                      <a:pt x="278" y="496"/>
                      <a:pt x="126" y="1094"/>
                      <a:pt x="56" y="1853"/>
                    </a:cubicBezTo>
                    <a:cubicBezTo>
                      <a:pt x="0" y="2547"/>
                      <a:pt x="0" y="3200"/>
                      <a:pt x="0" y="4506"/>
                    </a:cubicBezTo>
                    <a:lnTo>
                      <a:pt x="0" y="17114"/>
                    </a:lnTo>
                    <a:cubicBezTo>
                      <a:pt x="0" y="18400"/>
                      <a:pt x="0" y="19053"/>
                      <a:pt x="56" y="19747"/>
                    </a:cubicBezTo>
                    <a:cubicBezTo>
                      <a:pt x="126" y="20506"/>
                      <a:pt x="278" y="21104"/>
                      <a:pt x="471" y="21380"/>
                    </a:cubicBezTo>
                    <a:cubicBezTo>
                      <a:pt x="647" y="21600"/>
                      <a:pt x="814" y="21600"/>
                      <a:pt x="1146" y="21600"/>
                    </a:cubicBezTo>
                    <a:lnTo>
                      <a:pt x="20460" y="21600"/>
                    </a:lnTo>
                    <a:cubicBezTo>
                      <a:pt x="20786" y="21600"/>
                      <a:pt x="20953" y="21600"/>
                      <a:pt x="21129" y="21380"/>
                    </a:cubicBezTo>
                    <a:cubicBezTo>
                      <a:pt x="21322" y="21104"/>
                      <a:pt x="21474" y="20506"/>
                      <a:pt x="21544" y="19747"/>
                    </a:cubicBezTo>
                    <a:cubicBezTo>
                      <a:pt x="21600" y="19053"/>
                      <a:pt x="21600" y="18400"/>
                      <a:pt x="21600" y="17094"/>
                    </a:cubicBezTo>
                    <a:lnTo>
                      <a:pt x="21600" y="4486"/>
                    </a:lnTo>
                    <a:cubicBezTo>
                      <a:pt x="21600" y="3200"/>
                      <a:pt x="21600" y="2547"/>
                      <a:pt x="21544" y="1853"/>
                    </a:cubicBezTo>
                    <a:cubicBezTo>
                      <a:pt x="21474" y="1094"/>
                      <a:pt x="21322" y="496"/>
                      <a:pt x="21129" y="220"/>
                    </a:cubicBezTo>
                    <a:cubicBezTo>
                      <a:pt x="20953" y="0"/>
                      <a:pt x="20786" y="0"/>
                      <a:pt x="20454" y="0"/>
                    </a:cubicBezTo>
                    <a:close/>
                  </a:path>
                </a:pathLst>
              </a:cu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050" name="flex-end"/>
              <p:cNvSpPr txBox="1"/>
              <p:nvPr/>
            </p:nvSpPr>
            <p:spPr>
              <a:xfrm>
                <a:off x="215885" y="20330"/>
                <a:ext cx="1928968" cy="5470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7645" tIns="57645" rIns="57645" bIns="57645" numCol="1" anchor="ctr">
                <a:spAutoFit/>
              </a:bodyPr>
              <a:lstStyle>
                <a:lvl1pPr marL="27093" marR="27093" algn="ctr" defTabSz="609600">
                  <a:lnSpc>
                    <a:spcPct val="100000"/>
                  </a:lnSpc>
                  <a:defRPr sz="2900">
                    <a:solidFill>
                      <a:srgbClr val="FFFFFF"/>
                    </a:solidFill>
                    <a:uFill>
                      <a:solidFill>
                        <a:srgbClr val="62D966"/>
                      </a:solidFill>
                    </a:uFill>
                    <a:latin typeface="Menlo"/>
                    <a:ea typeface="Menlo"/>
                    <a:cs typeface="Menlo"/>
                    <a:sym typeface="Menlo"/>
                  </a:defRPr>
                </a:lvl1pPr>
              </a:lstStyle>
              <a:p>
                <a:r>
                  <a:t>flex-end</a:t>
                </a:r>
              </a:p>
            </p:txBody>
          </p:sp>
        </p:grpSp>
        <p:grpSp>
          <p:nvGrpSpPr>
            <p:cNvPr id="1054" name="Group"/>
            <p:cNvGrpSpPr/>
            <p:nvPr/>
          </p:nvGrpSpPr>
          <p:grpSpPr>
            <a:xfrm>
              <a:off x="0" y="0"/>
              <a:ext cx="2506788" cy="2506788"/>
              <a:chOff x="0" y="0"/>
              <a:chExt cx="2506787" cy="2506787"/>
            </a:xfrm>
          </p:grpSpPr>
          <p:sp>
            <p:nvSpPr>
              <p:cNvPr id="1052" name="Rounded Rectangle"/>
              <p:cNvSpPr/>
              <p:nvPr/>
            </p:nvSpPr>
            <p:spPr>
              <a:xfrm>
                <a:off x="0" y="0"/>
                <a:ext cx="2506788" cy="2506788"/>
              </a:xfrm>
              <a:prstGeom prst="roundRect">
                <a:avLst>
                  <a:gd name="adj" fmla="val 3987"/>
                </a:avLst>
              </a:prstGeom>
              <a:solidFill>
                <a:srgbClr val="FFFFFF"/>
              </a:solidFill>
              <a:ln w="12700" cap="flat">
                <a:noFill/>
                <a:miter lim="400000"/>
              </a:ln>
              <a:effectLst>
                <a:outerShdw blurRad="190500" dist="16319" dir="5400000" rotWithShape="0">
                  <a:srgbClr val="09213B">
                    <a:alpha val="19811"/>
                  </a:srgbClr>
                </a:outerShdw>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pic>
            <p:nvPicPr>
              <p:cNvPr id="1053" name="pasted-image.pdf" descr="pasted-image.pdf"/>
              <p:cNvPicPr>
                <a:picLocks noChangeAspect="1"/>
              </p:cNvPicPr>
              <p:nvPr/>
            </p:nvPicPr>
            <p:blipFill>
              <a:blip r:embed="rId3">
                <a:extLst/>
              </a:blip>
              <a:srcRect l="41433" t="881" r="41932" b="18979"/>
              <a:stretch>
                <a:fillRect/>
              </a:stretch>
            </p:blipFill>
            <p:spPr>
              <a:xfrm>
                <a:off x="2313" y="3042"/>
                <a:ext cx="2500314" cy="2500314"/>
              </a:xfrm>
              <a:custGeom>
                <a:avLst/>
                <a:gdLst/>
                <a:ahLst/>
                <a:cxnLst>
                  <a:cxn ang="0">
                    <a:pos x="wd2" y="hd2"/>
                  </a:cxn>
                  <a:cxn ang="5400000">
                    <a:pos x="wd2" y="hd2"/>
                  </a:cxn>
                  <a:cxn ang="10800000">
                    <a:pos x="wd2" y="hd2"/>
                  </a:cxn>
                  <a:cxn ang="16200000">
                    <a:pos x="wd2" y="hd2"/>
                  </a:cxn>
                </a:cxnLst>
                <a:rect l="0" t="0" r="r" b="b"/>
                <a:pathLst>
                  <a:path w="21597" h="21597" extrusionOk="0">
                    <a:moveTo>
                      <a:pt x="1289" y="0"/>
                    </a:moveTo>
                    <a:cubicBezTo>
                      <a:pt x="920" y="0"/>
                      <a:pt x="730" y="-1"/>
                      <a:pt x="532" y="62"/>
                    </a:cubicBezTo>
                    <a:cubicBezTo>
                      <a:pt x="314" y="142"/>
                      <a:pt x="142" y="314"/>
                      <a:pt x="62" y="532"/>
                    </a:cubicBezTo>
                    <a:cubicBezTo>
                      <a:pt x="-1" y="731"/>
                      <a:pt x="0" y="920"/>
                      <a:pt x="0" y="1289"/>
                    </a:cubicBezTo>
                    <a:lnTo>
                      <a:pt x="0" y="20305"/>
                    </a:lnTo>
                    <a:cubicBezTo>
                      <a:pt x="0" y="20680"/>
                      <a:pt x="-1" y="20867"/>
                      <a:pt x="62" y="21066"/>
                    </a:cubicBezTo>
                    <a:cubicBezTo>
                      <a:pt x="142" y="21284"/>
                      <a:pt x="314" y="21456"/>
                      <a:pt x="532" y="21536"/>
                    </a:cubicBezTo>
                    <a:cubicBezTo>
                      <a:pt x="731" y="21599"/>
                      <a:pt x="920" y="21598"/>
                      <a:pt x="1289" y="21598"/>
                    </a:cubicBezTo>
                    <a:lnTo>
                      <a:pt x="20305" y="21598"/>
                    </a:lnTo>
                    <a:cubicBezTo>
                      <a:pt x="20680" y="21598"/>
                      <a:pt x="20867" y="21599"/>
                      <a:pt x="21066" y="21536"/>
                    </a:cubicBezTo>
                    <a:cubicBezTo>
                      <a:pt x="21284" y="21456"/>
                      <a:pt x="21456" y="21284"/>
                      <a:pt x="21536" y="21066"/>
                    </a:cubicBezTo>
                    <a:cubicBezTo>
                      <a:pt x="21599" y="20867"/>
                      <a:pt x="21598" y="20681"/>
                      <a:pt x="21598" y="20312"/>
                    </a:cubicBezTo>
                    <a:lnTo>
                      <a:pt x="21598" y="1296"/>
                    </a:lnTo>
                    <a:cubicBezTo>
                      <a:pt x="21598" y="921"/>
                      <a:pt x="21599" y="731"/>
                      <a:pt x="21536" y="532"/>
                    </a:cubicBezTo>
                    <a:cubicBezTo>
                      <a:pt x="21456" y="314"/>
                      <a:pt x="21284" y="142"/>
                      <a:pt x="21066" y="62"/>
                    </a:cubicBezTo>
                    <a:cubicBezTo>
                      <a:pt x="20867" y="-1"/>
                      <a:pt x="20681" y="0"/>
                      <a:pt x="20312" y="0"/>
                    </a:cubicBezTo>
                    <a:lnTo>
                      <a:pt x="1296" y="0"/>
                    </a:lnTo>
                    <a:lnTo>
                      <a:pt x="1289" y="0"/>
                    </a:lnTo>
                    <a:close/>
                  </a:path>
                </a:pathLst>
              </a:custGeom>
              <a:ln w="12700" cap="flat">
                <a:noFill/>
                <a:miter lim="400000"/>
              </a:ln>
              <a:effectLst/>
            </p:spPr>
          </p:pic>
        </p:grpSp>
      </p:grpSp>
      <p:grpSp>
        <p:nvGrpSpPr>
          <p:cNvPr id="1062" name="Group"/>
          <p:cNvGrpSpPr/>
          <p:nvPr/>
        </p:nvGrpSpPr>
        <p:grpSpPr>
          <a:xfrm>
            <a:off x="14948320" y="3104145"/>
            <a:ext cx="3299612" cy="3449137"/>
            <a:chOff x="0" y="0"/>
            <a:chExt cx="3299610" cy="3449135"/>
          </a:xfrm>
        </p:grpSpPr>
        <p:grpSp>
          <p:nvGrpSpPr>
            <p:cNvPr id="1058" name="Group"/>
            <p:cNvGrpSpPr/>
            <p:nvPr/>
          </p:nvGrpSpPr>
          <p:grpSpPr>
            <a:xfrm>
              <a:off x="0" y="2835984"/>
              <a:ext cx="3299611" cy="613152"/>
              <a:chOff x="0" y="0"/>
              <a:chExt cx="3299610" cy="613151"/>
            </a:xfrm>
          </p:grpSpPr>
          <p:sp>
            <p:nvSpPr>
              <p:cNvPr id="1056" name="Rounded Rectangle"/>
              <p:cNvSpPr/>
              <p:nvPr/>
            </p:nvSpPr>
            <p:spPr>
              <a:xfrm>
                <a:off x="0" y="0"/>
                <a:ext cx="3299611" cy="613152"/>
              </a:xfrm>
              <a:custGeom>
                <a:avLst/>
                <a:gdLst/>
                <a:ahLst/>
                <a:cxnLst>
                  <a:cxn ang="0">
                    <a:pos x="wd2" y="hd2"/>
                  </a:cxn>
                  <a:cxn ang="5400000">
                    <a:pos x="wd2" y="hd2"/>
                  </a:cxn>
                  <a:cxn ang="10800000">
                    <a:pos x="wd2" y="hd2"/>
                  </a:cxn>
                  <a:cxn ang="16200000">
                    <a:pos x="wd2" y="hd2"/>
                  </a:cxn>
                </a:cxnLst>
                <a:rect l="0" t="0" r="r" b="b"/>
                <a:pathLst>
                  <a:path w="21600" h="21600" extrusionOk="0">
                    <a:moveTo>
                      <a:pt x="20766" y="0"/>
                    </a:moveTo>
                    <a:lnTo>
                      <a:pt x="834" y="0"/>
                    </a:lnTo>
                    <a:cubicBezTo>
                      <a:pt x="595" y="0"/>
                      <a:pt x="473" y="0"/>
                      <a:pt x="344" y="220"/>
                    </a:cubicBezTo>
                    <a:cubicBezTo>
                      <a:pt x="203" y="496"/>
                      <a:pt x="92" y="1094"/>
                      <a:pt x="41" y="1853"/>
                    </a:cubicBezTo>
                    <a:cubicBezTo>
                      <a:pt x="0" y="2547"/>
                      <a:pt x="0" y="3200"/>
                      <a:pt x="0" y="4506"/>
                    </a:cubicBezTo>
                    <a:lnTo>
                      <a:pt x="0" y="17114"/>
                    </a:lnTo>
                    <a:cubicBezTo>
                      <a:pt x="0" y="18400"/>
                      <a:pt x="0" y="19053"/>
                      <a:pt x="41" y="19747"/>
                    </a:cubicBezTo>
                    <a:cubicBezTo>
                      <a:pt x="92" y="20506"/>
                      <a:pt x="203" y="21104"/>
                      <a:pt x="344" y="21380"/>
                    </a:cubicBezTo>
                    <a:cubicBezTo>
                      <a:pt x="473" y="21600"/>
                      <a:pt x="595" y="21600"/>
                      <a:pt x="837" y="21600"/>
                    </a:cubicBezTo>
                    <a:lnTo>
                      <a:pt x="20766" y="21600"/>
                    </a:lnTo>
                    <a:cubicBezTo>
                      <a:pt x="21005" y="21600"/>
                      <a:pt x="21127" y="21600"/>
                      <a:pt x="21256" y="21380"/>
                    </a:cubicBezTo>
                    <a:cubicBezTo>
                      <a:pt x="21397" y="21104"/>
                      <a:pt x="21508" y="20506"/>
                      <a:pt x="21559" y="19747"/>
                    </a:cubicBezTo>
                    <a:cubicBezTo>
                      <a:pt x="21600" y="19053"/>
                      <a:pt x="21600" y="18400"/>
                      <a:pt x="21600" y="17094"/>
                    </a:cubicBezTo>
                    <a:lnTo>
                      <a:pt x="21600" y="4486"/>
                    </a:lnTo>
                    <a:cubicBezTo>
                      <a:pt x="21600" y="3200"/>
                      <a:pt x="21600" y="2547"/>
                      <a:pt x="21559" y="1853"/>
                    </a:cubicBezTo>
                    <a:cubicBezTo>
                      <a:pt x="21508" y="1094"/>
                      <a:pt x="21397" y="496"/>
                      <a:pt x="21256" y="220"/>
                    </a:cubicBezTo>
                    <a:cubicBezTo>
                      <a:pt x="21127" y="0"/>
                      <a:pt x="21005" y="0"/>
                      <a:pt x="20763" y="0"/>
                    </a:cubicBezTo>
                    <a:close/>
                  </a:path>
                </a:pathLst>
              </a:cu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057" name="space-between"/>
              <p:cNvSpPr txBox="1"/>
              <p:nvPr/>
            </p:nvSpPr>
            <p:spPr>
              <a:xfrm>
                <a:off x="130983" y="20330"/>
                <a:ext cx="3037644" cy="5470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7645" tIns="57645" rIns="57645" bIns="57645" numCol="1" anchor="ctr">
                <a:spAutoFit/>
              </a:bodyPr>
              <a:lstStyle>
                <a:lvl1pPr marL="27093" marR="27093" algn="ctr" defTabSz="609600">
                  <a:lnSpc>
                    <a:spcPct val="100000"/>
                  </a:lnSpc>
                  <a:defRPr sz="2900">
                    <a:solidFill>
                      <a:srgbClr val="FFFFFF"/>
                    </a:solidFill>
                    <a:uFill>
                      <a:solidFill>
                        <a:srgbClr val="62D966"/>
                      </a:solidFill>
                    </a:uFill>
                    <a:latin typeface="Menlo"/>
                    <a:ea typeface="Menlo"/>
                    <a:cs typeface="Menlo"/>
                    <a:sym typeface="Menlo"/>
                  </a:defRPr>
                </a:lvl1pPr>
              </a:lstStyle>
              <a:p>
                <a:r>
                  <a:t>space-between</a:t>
                </a:r>
              </a:p>
            </p:txBody>
          </p:sp>
        </p:grpSp>
        <p:grpSp>
          <p:nvGrpSpPr>
            <p:cNvPr id="1061" name="Group"/>
            <p:cNvGrpSpPr/>
            <p:nvPr/>
          </p:nvGrpSpPr>
          <p:grpSpPr>
            <a:xfrm>
              <a:off x="396411" y="0"/>
              <a:ext cx="2506788" cy="2506788"/>
              <a:chOff x="0" y="0"/>
              <a:chExt cx="2506787" cy="2506787"/>
            </a:xfrm>
          </p:grpSpPr>
          <p:sp>
            <p:nvSpPr>
              <p:cNvPr id="1059" name="Rounded Rectangle"/>
              <p:cNvSpPr/>
              <p:nvPr/>
            </p:nvSpPr>
            <p:spPr>
              <a:xfrm>
                <a:off x="0" y="0"/>
                <a:ext cx="2506788" cy="2506788"/>
              </a:xfrm>
              <a:prstGeom prst="roundRect">
                <a:avLst>
                  <a:gd name="adj" fmla="val 3987"/>
                </a:avLst>
              </a:prstGeom>
              <a:solidFill>
                <a:srgbClr val="FFFFFF"/>
              </a:solidFill>
              <a:ln w="12700" cap="flat">
                <a:noFill/>
                <a:miter lim="400000"/>
              </a:ln>
              <a:effectLst>
                <a:outerShdw blurRad="190500" dist="16319" dir="5400000" rotWithShape="0">
                  <a:srgbClr val="09213B">
                    <a:alpha val="19811"/>
                  </a:srgbClr>
                </a:outerShdw>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pic>
            <p:nvPicPr>
              <p:cNvPr id="1060" name="pasted-image.pdf" descr="pasted-image.pdf"/>
              <p:cNvPicPr>
                <a:picLocks noChangeAspect="1"/>
              </p:cNvPicPr>
              <p:nvPr/>
            </p:nvPicPr>
            <p:blipFill>
              <a:blip r:embed="rId3">
                <a:extLst/>
              </a:blip>
              <a:srcRect l="62211" t="881" r="21154" b="18979"/>
              <a:stretch>
                <a:fillRect/>
              </a:stretch>
            </p:blipFill>
            <p:spPr>
              <a:xfrm>
                <a:off x="2313" y="3042"/>
                <a:ext cx="2500314" cy="2500314"/>
              </a:xfrm>
              <a:custGeom>
                <a:avLst/>
                <a:gdLst/>
                <a:ahLst/>
                <a:cxnLst>
                  <a:cxn ang="0">
                    <a:pos x="wd2" y="hd2"/>
                  </a:cxn>
                  <a:cxn ang="5400000">
                    <a:pos x="wd2" y="hd2"/>
                  </a:cxn>
                  <a:cxn ang="10800000">
                    <a:pos x="wd2" y="hd2"/>
                  </a:cxn>
                  <a:cxn ang="16200000">
                    <a:pos x="wd2" y="hd2"/>
                  </a:cxn>
                </a:cxnLst>
                <a:rect l="0" t="0" r="r" b="b"/>
                <a:pathLst>
                  <a:path w="21597" h="21597" extrusionOk="0">
                    <a:moveTo>
                      <a:pt x="1289" y="0"/>
                    </a:moveTo>
                    <a:cubicBezTo>
                      <a:pt x="920" y="0"/>
                      <a:pt x="730" y="-1"/>
                      <a:pt x="532" y="62"/>
                    </a:cubicBezTo>
                    <a:cubicBezTo>
                      <a:pt x="314" y="142"/>
                      <a:pt x="142" y="314"/>
                      <a:pt x="62" y="532"/>
                    </a:cubicBezTo>
                    <a:cubicBezTo>
                      <a:pt x="-1" y="731"/>
                      <a:pt x="0" y="920"/>
                      <a:pt x="0" y="1289"/>
                    </a:cubicBezTo>
                    <a:lnTo>
                      <a:pt x="0" y="20305"/>
                    </a:lnTo>
                    <a:cubicBezTo>
                      <a:pt x="0" y="20680"/>
                      <a:pt x="-1" y="20867"/>
                      <a:pt x="62" y="21066"/>
                    </a:cubicBezTo>
                    <a:cubicBezTo>
                      <a:pt x="142" y="21284"/>
                      <a:pt x="314" y="21456"/>
                      <a:pt x="532" y="21536"/>
                    </a:cubicBezTo>
                    <a:cubicBezTo>
                      <a:pt x="731" y="21599"/>
                      <a:pt x="920" y="21598"/>
                      <a:pt x="1289" y="21598"/>
                    </a:cubicBezTo>
                    <a:lnTo>
                      <a:pt x="20305" y="21598"/>
                    </a:lnTo>
                    <a:cubicBezTo>
                      <a:pt x="20680" y="21598"/>
                      <a:pt x="20867" y="21599"/>
                      <a:pt x="21066" y="21536"/>
                    </a:cubicBezTo>
                    <a:cubicBezTo>
                      <a:pt x="21284" y="21456"/>
                      <a:pt x="21456" y="21284"/>
                      <a:pt x="21536" y="21066"/>
                    </a:cubicBezTo>
                    <a:cubicBezTo>
                      <a:pt x="21599" y="20867"/>
                      <a:pt x="21598" y="20681"/>
                      <a:pt x="21598" y="20312"/>
                    </a:cubicBezTo>
                    <a:lnTo>
                      <a:pt x="21598" y="1296"/>
                    </a:lnTo>
                    <a:cubicBezTo>
                      <a:pt x="21598" y="921"/>
                      <a:pt x="21599" y="731"/>
                      <a:pt x="21536" y="532"/>
                    </a:cubicBezTo>
                    <a:cubicBezTo>
                      <a:pt x="21456" y="314"/>
                      <a:pt x="21284" y="142"/>
                      <a:pt x="21066" y="62"/>
                    </a:cubicBezTo>
                    <a:cubicBezTo>
                      <a:pt x="20867" y="-1"/>
                      <a:pt x="20681" y="0"/>
                      <a:pt x="20312" y="0"/>
                    </a:cubicBezTo>
                    <a:lnTo>
                      <a:pt x="1296" y="0"/>
                    </a:lnTo>
                    <a:lnTo>
                      <a:pt x="1289" y="0"/>
                    </a:lnTo>
                    <a:close/>
                  </a:path>
                </a:pathLst>
              </a:custGeom>
              <a:ln w="12700" cap="flat">
                <a:noFill/>
                <a:miter lim="400000"/>
              </a:ln>
              <a:effectLst/>
            </p:spPr>
          </p:pic>
        </p:grpSp>
      </p:grpSp>
      <p:grpSp>
        <p:nvGrpSpPr>
          <p:cNvPr id="1069" name="Group"/>
          <p:cNvGrpSpPr/>
          <p:nvPr/>
        </p:nvGrpSpPr>
        <p:grpSpPr>
          <a:xfrm>
            <a:off x="19007616" y="3104145"/>
            <a:ext cx="3159118" cy="3449137"/>
            <a:chOff x="0" y="0"/>
            <a:chExt cx="3159117" cy="3449135"/>
          </a:xfrm>
        </p:grpSpPr>
        <p:grpSp>
          <p:nvGrpSpPr>
            <p:cNvPr id="1065" name="Group"/>
            <p:cNvGrpSpPr/>
            <p:nvPr/>
          </p:nvGrpSpPr>
          <p:grpSpPr>
            <a:xfrm>
              <a:off x="0" y="2835984"/>
              <a:ext cx="3159118" cy="613152"/>
              <a:chOff x="0" y="0"/>
              <a:chExt cx="3159117" cy="613151"/>
            </a:xfrm>
          </p:grpSpPr>
          <p:sp>
            <p:nvSpPr>
              <p:cNvPr id="1063" name="Rounded Rectangle"/>
              <p:cNvSpPr/>
              <p:nvPr/>
            </p:nvSpPr>
            <p:spPr>
              <a:xfrm>
                <a:off x="0" y="0"/>
                <a:ext cx="3159118" cy="613152"/>
              </a:xfrm>
              <a:custGeom>
                <a:avLst/>
                <a:gdLst/>
                <a:ahLst/>
                <a:cxnLst>
                  <a:cxn ang="0">
                    <a:pos x="wd2" y="hd2"/>
                  </a:cxn>
                  <a:cxn ang="5400000">
                    <a:pos x="wd2" y="hd2"/>
                  </a:cxn>
                  <a:cxn ang="10800000">
                    <a:pos x="wd2" y="hd2"/>
                  </a:cxn>
                  <a:cxn ang="16200000">
                    <a:pos x="wd2" y="hd2"/>
                  </a:cxn>
                </a:cxnLst>
                <a:rect l="0" t="0" r="r" b="b"/>
                <a:pathLst>
                  <a:path w="21600" h="21600" extrusionOk="0">
                    <a:moveTo>
                      <a:pt x="20729" y="0"/>
                    </a:moveTo>
                    <a:lnTo>
                      <a:pt x="871" y="0"/>
                    </a:lnTo>
                    <a:cubicBezTo>
                      <a:pt x="621" y="0"/>
                      <a:pt x="494" y="0"/>
                      <a:pt x="360" y="220"/>
                    </a:cubicBezTo>
                    <a:cubicBezTo>
                      <a:pt x="212" y="496"/>
                      <a:pt x="96" y="1094"/>
                      <a:pt x="43" y="1853"/>
                    </a:cubicBezTo>
                    <a:cubicBezTo>
                      <a:pt x="0" y="2547"/>
                      <a:pt x="0" y="3200"/>
                      <a:pt x="0" y="4506"/>
                    </a:cubicBezTo>
                    <a:lnTo>
                      <a:pt x="0" y="17114"/>
                    </a:lnTo>
                    <a:cubicBezTo>
                      <a:pt x="0" y="18400"/>
                      <a:pt x="0" y="19053"/>
                      <a:pt x="43" y="19747"/>
                    </a:cubicBezTo>
                    <a:cubicBezTo>
                      <a:pt x="96" y="20506"/>
                      <a:pt x="212" y="21104"/>
                      <a:pt x="360" y="21380"/>
                    </a:cubicBezTo>
                    <a:cubicBezTo>
                      <a:pt x="494" y="21600"/>
                      <a:pt x="621" y="21600"/>
                      <a:pt x="874" y="21600"/>
                    </a:cubicBezTo>
                    <a:lnTo>
                      <a:pt x="20729" y="21600"/>
                    </a:lnTo>
                    <a:cubicBezTo>
                      <a:pt x="20979" y="21600"/>
                      <a:pt x="21106" y="21600"/>
                      <a:pt x="21240" y="21380"/>
                    </a:cubicBezTo>
                    <a:cubicBezTo>
                      <a:pt x="21388" y="21104"/>
                      <a:pt x="21504" y="20506"/>
                      <a:pt x="21557" y="19747"/>
                    </a:cubicBezTo>
                    <a:cubicBezTo>
                      <a:pt x="21600" y="19053"/>
                      <a:pt x="21600" y="18400"/>
                      <a:pt x="21600" y="17094"/>
                    </a:cubicBezTo>
                    <a:lnTo>
                      <a:pt x="21600" y="4486"/>
                    </a:lnTo>
                    <a:cubicBezTo>
                      <a:pt x="21600" y="3200"/>
                      <a:pt x="21600" y="2547"/>
                      <a:pt x="21557" y="1853"/>
                    </a:cubicBezTo>
                    <a:cubicBezTo>
                      <a:pt x="21504" y="1094"/>
                      <a:pt x="21388" y="496"/>
                      <a:pt x="21240" y="220"/>
                    </a:cubicBezTo>
                    <a:cubicBezTo>
                      <a:pt x="21106" y="0"/>
                      <a:pt x="20979" y="0"/>
                      <a:pt x="20726" y="0"/>
                    </a:cubicBezTo>
                    <a:close/>
                  </a:path>
                </a:pathLst>
              </a:cu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064" name="space-around"/>
              <p:cNvSpPr txBox="1"/>
              <p:nvPr/>
            </p:nvSpPr>
            <p:spPr>
              <a:xfrm>
                <a:off x="171604" y="20330"/>
                <a:ext cx="2815908" cy="5470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7645" tIns="57645" rIns="57645" bIns="57645" numCol="1" anchor="ctr">
                <a:spAutoFit/>
              </a:bodyPr>
              <a:lstStyle>
                <a:lvl1pPr marL="27093" marR="27093" algn="ctr" defTabSz="609600">
                  <a:lnSpc>
                    <a:spcPct val="100000"/>
                  </a:lnSpc>
                  <a:defRPr sz="2900">
                    <a:solidFill>
                      <a:srgbClr val="FFFFFF"/>
                    </a:solidFill>
                    <a:uFill>
                      <a:solidFill>
                        <a:srgbClr val="62D966"/>
                      </a:solidFill>
                    </a:uFill>
                    <a:latin typeface="Menlo"/>
                    <a:ea typeface="Menlo"/>
                    <a:cs typeface="Menlo"/>
                    <a:sym typeface="Menlo"/>
                  </a:defRPr>
                </a:lvl1pPr>
              </a:lstStyle>
              <a:p>
                <a:r>
                  <a:t>space-around</a:t>
                </a:r>
              </a:p>
            </p:txBody>
          </p:sp>
        </p:grpSp>
        <p:grpSp>
          <p:nvGrpSpPr>
            <p:cNvPr id="1068" name="Group"/>
            <p:cNvGrpSpPr/>
            <p:nvPr/>
          </p:nvGrpSpPr>
          <p:grpSpPr>
            <a:xfrm>
              <a:off x="326164" y="0"/>
              <a:ext cx="2506789" cy="2506788"/>
              <a:chOff x="0" y="0"/>
              <a:chExt cx="2506787" cy="2506787"/>
            </a:xfrm>
          </p:grpSpPr>
          <p:sp>
            <p:nvSpPr>
              <p:cNvPr id="1066" name="Rounded Rectangle"/>
              <p:cNvSpPr/>
              <p:nvPr/>
            </p:nvSpPr>
            <p:spPr>
              <a:xfrm>
                <a:off x="0" y="0"/>
                <a:ext cx="2506788" cy="2506788"/>
              </a:xfrm>
              <a:prstGeom prst="roundRect">
                <a:avLst>
                  <a:gd name="adj" fmla="val 3987"/>
                </a:avLst>
              </a:prstGeom>
              <a:solidFill>
                <a:srgbClr val="FFFFFF"/>
              </a:solidFill>
              <a:ln w="12700" cap="flat">
                <a:noFill/>
                <a:miter lim="400000"/>
              </a:ln>
              <a:effectLst>
                <a:outerShdw blurRad="190500" dist="16319" dir="5400000" rotWithShape="0">
                  <a:srgbClr val="09213B">
                    <a:alpha val="19811"/>
                  </a:srgbClr>
                </a:outerShdw>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pic>
            <p:nvPicPr>
              <p:cNvPr id="1067" name="pasted-image.pdf" descr="pasted-image.pdf"/>
              <p:cNvPicPr>
                <a:picLocks noChangeAspect="1"/>
              </p:cNvPicPr>
              <p:nvPr/>
            </p:nvPicPr>
            <p:blipFill>
              <a:blip r:embed="rId3">
                <a:extLst/>
              </a:blip>
              <a:srcRect l="82989" t="881" r="376" b="18979"/>
              <a:stretch>
                <a:fillRect/>
              </a:stretch>
            </p:blipFill>
            <p:spPr>
              <a:xfrm>
                <a:off x="2312" y="3042"/>
                <a:ext cx="2500314" cy="2500314"/>
              </a:xfrm>
              <a:custGeom>
                <a:avLst/>
                <a:gdLst/>
                <a:ahLst/>
                <a:cxnLst>
                  <a:cxn ang="0">
                    <a:pos x="wd2" y="hd2"/>
                  </a:cxn>
                  <a:cxn ang="5400000">
                    <a:pos x="wd2" y="hd2"/>
                  </a:cxn>
                  <a:cxn ang="10800000">
                    <a:pos x="wd2" y="hd2"/>
                  </a:cxn>
                  <a:cxn ang="16200000">
                    <a:pos x="wd2" y="hd2"/>
                  </a:cxn>
                </a:cxnLst>
                <a:rect l="0" t="0" r="r" b="b"/>
                <a:pathLst>
                  <a:path w="21597" h="21597" extrusionOk="0">
                    <a:moveTo>
                      <a:pt x="1289" y="0"/>
                    </a:moveTo>
                    <a:cubicBezTo>
                      <a:pt x="920" y="0"/>
                      <a:pt x="730" y="-1"/>
                      <a:pt x="532" y="62"/>
                    </a:cubicBezTo>
                    <a:cubicBezTo>
                      <a:pt x="314" y="142"/>
                      <a:pt x="142" y="314"/>
                      <a:pt x="62" y="532"/>
                    </a:cubicBezTo>
                    <a:cubicBezTo>
                      <a:pt x="-1" y="731"/>
                      <a:pt x="0" y="920"/>
                      <a:pt x="0" y="1289"/>
                    </a:cubicBezTo>
                    <a:lnTo>
                      <a:pt x="0" y="20305"/>
                    </a:lnTo>
                    <a:cubicBezTo>
                      <a:pt x="0" y="20680"/>
                      <a:pt x="-1" y="20867"/>
                      <a:pt x="62" y="21066"/>
                    </a:cubicBezTo>
                    <a:cubicBezTo>
                      <a:pt x="142" y="21284"/>
                      <a:pt x="314" y="21456"/>
                      <a:pt x="532" y="21536"/>
                    </a:cubicBezTo>
                    <a:cubicBezTo>
                      <a:pt x="731" y="21599"/>
                      <a:pt x="920" y="21598"/>
                      <a:pt x="1289" y="21598"/>
                    </a:cubicBezTo>
                    <a:lnTo>
                      <a:pt x="20305" y="21598"/>
                    </a:lnTo>
                    <a:cubicBezTo>
                      <a:pt x="20680" y="21598"/>
                      <a:pt x="20867" y="21599"/>
                      <a:pt x="21066" y="21536"/>
                    </a:cubicBezTo>
                    <a:cubicBezTo>
                      <a:pt x="21284" y="21456"/>
                      <a:pt x="21456" y="21284"/>
                      <a:pt x="21536" y="21066"/>
                    </a:cubicBezTo>
                    <a:cubicBezTo>
                      <a:pt x="21599" y="20867"/>
                      <a:pt x="21598" y="20681"/>
                      <a:pt x="21598" y="20312"/>
                    </a:cubicBezTo>
                    <a:lnTo>
                      <a:pt x="21598" y="1296"/>
                    </a:lnTo>
                    <a:cubicBezTo>
                      <a:pt x="21598" y="921"/>
                      <a:pt x="21599" y="731"/>
                      <a:pt x="21536" y="532"/>
                    </a:cubicBezTo>
                    <a:cubicBezTo>
                      <a:pt x="21456" y="314"/>
                      <a:pt x="21284" y="142"/>
                      <a:pt x="21066" y="62"/>
                    </a:cubicBezTo>
                    <a:cubicBezTo>
                      <a:pt x="20867" y="-1"/>
                      <a:pt x="20681" y="0"/>
                      <a:pt x="20312" y="0"/>
                    </a:cubicBezTo>
                    <a:lnTo>
                      <a:pt x="1296" y="0"/>
                    </a:lnTo>
                    <a:lnTo>
                      <a:pt x="1289" y="0"/>
                    </a:lnTo>
                    <a:close/>
                  </a:path>
                </a:pathLst>
              </a:custGeom>
              <a:ln w="12700" cap="flat">
                <a:noFill/>
                <a:miter lim="400000"/>
              </a:ln>
              <a:effectLst/>
            </p:spPr>
          </p:pic>
        </p:grpSp>
      </p:grpSp>
      <p:grpSp>
        <p:nvGrpSpPr>
          <p:cNvPr id="1077" name="Group"/>
          <p:cNvGrpSpPr/>
          <p:nvPr/>
        </p:nvGrpSpPr>
        <p:grpSpPr>
          <a:xfrm>
            <a:off x="6011863" y="8873559"/>
            <a:ext cx="2621316" cy="3466818"/>
            <a:chOff x="0" y="0"/>
            <a:chExt cx="2621314" cy="3466817"/>
          </a:xfrm>
        </p:grpSpPr>
        <p:grpSp>
          <p:nvGrpSpPr>
            <p:cNvPr id="1072" name="Group"/>
            <p:cNvGrpSpPr/>
            <p:nvPr/>
          </p:nvGrpSpPr>
          <p:grpSpPr>
            <a:xfrm>
              <a:off x="0" y="2853665"/>
              <a:ext cx="2621315" cy="613153"/>
              <a:chOff x="0" y="0"/>
              <a:chExt cx="2621314" cy="613151"/>
            </a:xfrm>
          </p:grpSpPr>
          <p:sp>
            <p:nvSpPr>
              <p:cNvPr id="1070" name="Rounded Rectangle"/>
              <p:cNvSpPr/>
              <p:nvPr/>
            </p:nvSpPr>
            <p:spPr>
              <a:xfrm>
                <a:off x="0" y="0"/>
                <a:ext cx="2621315" cy="613152"/>
              </a:xfrm>
              <a:prstGeom prst="roundRect">
                <a:avLst>
                  <a:gd name="adj" fmla="val 13585"/>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071" name="flex-start"/>
              <p:cNvSpPr txBox="1"/>
              <p:nvPr/>
            </p:nvSpPr>
            <p:spPr>
              <a:xfrm>
                <a:off x="107713" y="45730"/>
                <a:ext cx="2372438" cy="547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7645" tIns="57645" rIns="57645" bIns="57645" numCol="1" anchor="ctr">
                <a:spAutoFit/>
              </a:bodyPr>
              <a:lstStyle>
                <a:lvl1pPr marL="27093" marR="27093" algn="ctr" defTabSz="609600">
                  <a:lnSpc>
                    <a:spcPct val="100000"/>
                  </a:lnSpc>
                  <a:defRPr sz="2900">
                    <a:solidFill>
                      <a:srgbClr val="FFFFFF"/>
                    </a:solidFill>
                    <a:uFill>
                      <a:solidFill>
                        <a:srgbClr val="62D966"/>
                      </a:solidFill>
                    </a:uFill>
                    <a:latin typeface="Menlo"/>
                    <a:ea typeface="Menlo"/>
                    <a:cs typeface="Menlo"/>
                    <a:sym typeface="Menlo"/>
                  </a:defRPr>
                </a:lvl1pPr>
              </a:lstStyle>
              <a:p>
                <a:r>
                  <a:t>flex-start</a:t>
                </a:r>
              </a:p>
            </p:txBody>
          </p:sp>
        </p:grpSp>
        <p:grpSp>
          <p:nvGrpSpPr>
            <p:cNvPr id="1076" name="Group"/>
            <p:cNvGrpSpPr/>
            <p:nvPr/>
          </p:nvGrpSpPr>
          <p:grpSpPr>
            <a:xfrm>
              <a:off x="78638" y="0"/>
              <a:ext cx="2506788" cy="2506788"/>
              <a:chOff x="0" y="0"/>
              <a:chExt cx="2506787" cy="2506787"/>
            </a:xfrm>
          </p:grpSpPr>
          <p:sp>
            <p:nvSpPr>
              <p:cNvPr id="1073" name="Rounded Rectangle"/>
              <p:cNvSpPr/>
              <p:nvPr/>
            </p:nvSpPr>
            <p:spPr>
              <a:xfrm>
                <a:off x="0" y="0"/>
                <a:ext cx="2506788" cy="2506788"/>
              </a:xfrm>
              <a:prstGeom prst="roundRect">
                <a:avLst>
                  <a:gd name="adj" fmla="val 3987"/>
                </a:avLst>
              </a:prstGeom>
              <a:solidFill>
                <a:srgbClr val="FFFFFF"/>
              </a:solidFill>
              <a:ln w="12700" cap="flat">
                <a:noFill/>
                <a:miter lim="400000"/>
              </a:ln>
              <a:effectLst>
                <a:outerShdw blurRad="190500" dist="16319" dir="5400000" rotWithShape="0">
                  <a:srgbClr val="09213B">
                    <a:alpha val="19811"/>
                  </a:srgbClr>
                </a:outerShdw>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pic>
            <p:nvPicPr>
              <p:cNvPr id="1074" name="pasted-image.pdf" descr="pasted-image.pdf"/>
              <p:cNvPicPr>
                <a:picLocks/>
              </p:cNvPicPr>
              <p:nvPr/>
            </p:nvPicPr>
            <p:blipFill>
              <a:blip r:embed="rId4">
                <a:extLst/>
              </a:blip>
              <a:srcRect l="315" t="824" r="70083" b="17997"/>
              <a:stretch>
                <a:fillRect/>
              </a:stretch>
            </p:blipFill>
            <p:spPr>
              <a:xfrm>
                <a:off x="2313" y="3042"/>
                <a:ext cx="2500314" cy="2500314"/>
              </a:xfrm>
              <a:custGeom>
                <a:avLst/>
                <a:gdLst/>
                <a:ahLst/>
                <a:cxnLst>
                  <a:cxn ang="0">
                    <a:pos x="wd2" y="hd2"/>
                  </a:cxn>
                  <a:cxn ang="5400000">
                    <a:pos x="wd2" y="hd2"/>
                  </a:cxn>
                  <a:cxn ang="10800000">
                    <a:pos x="wd2" y="hd2"/>
                  </a:cxn>
                  <a:cxn ang="16200000">
                    <a:pos x="wd2" y="hd2"/>
                  </a:cxn>
                </a:cxnLst>
                <a:rect l="0" t="0" r="r" b="b"/>
                <a:pathLst>
                  <a:path w="21597" h="21597" extrusionOk="0">
                    <a:moveTo>
                      <a:pt x="1289" y="0"/>
                    </a:moveTo>
                    <a:cubicBezTo>
                      <a:pt x="920" y="0"/>
                      <a:pt x="730" y="-1"/>
                      <a:pt x="532" y="62"/>
                    </a:cubicBezTo>
                    <a:cubicBezTo>
                      <a:pt x="314" y="142"/>
                      <a:pt x="142" y="314"/>
                      <a:pt x="62" y="532"/>
                    </a:cubicBezTo>
                    <a:cubicBezTo>
                      <a:pt x="-1" y="731"/>
                      <a:pt x="0" y="920"/>
                      <a:pt x="0" y="1289"/>
                    </a:cubicBezTo>
                    <a:lnTo>
                      <a:pt x="0" y="20305"/>
                    </a:lnTo>
                    <a:cubicBezTo>
                      <a:pt x="0" y="20680"/>
                      <a:pt x="-1" y="20867"/>
                      <a:pt x="62" y="21066"/>
                    </a:cubicBezTo>
                    <a:cubicBezTo>
                      <a:pt x="142" y="21284"/>
                      <a:pt x="314" y="21456"/>
                      <a:pt x="532" y="21536"/>
                    </a:cubicBezTo>
                    <a:cubicBezTo>
                      <a:pt x="731" y="21599"/>
                      <a:pt x="920" y="21598"/>
                      <a:pt x="1289" y="21598"/>
                    </a:cubicBezTo>
                    <a:lnTo>
                      <a:pt x="20305" y="21598"/>
                    </a:lnTo>
                    <a:cubicBezTo>
                      <a:pt x="20680" y="21598"/>
                      <a:pt x="20867" y="21599"/>
                      <a:pt x="21066" y="21536"/>
                    </a:cubicBezTo>
                    <a:cubicBezTo>
                      <a:pt x="21284" y="21456"/>
                      <a:pt x="21456" y="21284"/>
                      <a:pt x="21536" y="21066"/>
                    </a:cubicBezTo>
                    <a:cubicBezTo>
                      <a:pt x="21599" y="20867"/>
                      <a:pt x="21598" y="20681"/>
                      <a:pt x="21598" y="20312"/>
                    </a:cubicBezTo>
                    <a:lnTo>
                      <a:pt x="21598" y="1296"/>
                    </a:lnTo>
                    <a:cubicBezTo>
                      <a:pt x="21598" y="921"/>
                      <a:pt x="21599" y="731"/>
                      <a:pt x="21536" y="532"/>
                    </a:cubicBezTo>
                    <a:cubicBezTo>
                      <a:pt x="21456" y="314"/>
                      <a:pt x="21284" y="142"/>
                      <a:pt x="21066" y="62"/>
                    </a:cubicBezTo>
                    <a:cubicBezTo>
                      <a:pt x="20867" y="-1"/>
                      <a:pt x="20681" y="0"/>
                      <a:pt x="20312" y="0"/>
                    </a:cubicBezTo>
                    <a:lnTo>
                      <a:pt x="1296" y="0"/>
                    </a:lnTo>
                    <a:lnTo>
                      <a:pt x="1289" y="0"/>
                    </a:lnTo>
                    <a:close/>
                  </a:path>
                </a:pathLst>
              </a:custGeom>
              <a:ln w="12700" cap="flat">
                <a:noFill/>
                <a:miter lim="400000"/>
              </a:ln>
              <a:effectLst/>
            </p:spPr>
          </p:pic>
          <p:sp>
            <p:nvSpPr>
              <p:cNvPr id="1075" name="Rectangle"/>
              <p:cNvSpPr/>
              <p:nvPr/>
            </p:nvSpPr>
            <p:spPr>
              <a:xfrm>
                <a:off x="1388998" y="3373"/>
                <a:ext cx="910696" cy="506384"/>
              </a:xfrm>
              <a:prstGeom prst="rect">
                <a:avLst/>
              </a:prstGeom>
              <a:solidFill>
                <a:srgbClr val="EF722E"/>
              </a:solidFill>
              <a:ln w="12700" cap="flat">
                <a:noFill/>
                <a:miter lim="400000"/>
              </a:ln>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grpSp>
      </p:grpSp>
      <p:grpSp>
        <p:nvGrpSpPr>
          <p:cNvPr id="1085" name="Group"/>
          <p:cNvGrpSpPr/>
          <p:nvPr/>
        </p:nvGrpSpPr>
        <p:grpSpPr>
          <a:xfrm>
            <a:off x="10471575" y="8873559"/>
            <a:ext cx="2506789" cy="3466818"/>
            <a:chOff x="0" y="0"/>
            <a:chExt cx="2506787" cy="3466817"/>
          </a:xfrm>
        </p:grpSpPr>
        <p:grpSp>
          <p:nvGrpSpPr>
            <p:cNvPr id="1080" name="Group"/>
            <p:cNvGrpSpPr/>
            <p:nvPr/>
          </p:nvGrpSpPr>
          <p:grpSpPr>
            <a:xfrm>
              <a:off x="288910" y="2853665"/>
              <a:ext cx="1928968" cy="613153"/>
              <a:chOff x="0" y="0"/>
              <a:chExt cx="1928966" cy="613151"/>
            </a:xfrm>
          </p:grpSpPr>
          <p:sp>
            <p:nvSpPr>
              <p:cNvPr id="1078" name="Rounded Rectangle"/>
              <p:cNvSpPr/>
              <p:nvPr/>
            </p:nvSpPr>
            <p:spPr>
              <a:xfrm>
                <a:off x="0" y="0"/>
                <a:ext cx="1928967" cy="613152"/>
              </a:xfrm>
              <a:prstGeom prst="roundRect">
                <a:avLst>
                  <a:gd name="adj" fmla="val 13585"/>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079" name="center"/>
              <p:cNvSpPr txBox="1"/>
              <p:nvPr/>
            </p:nvSpPr>
            <p:spPr>
              <a:xfrm>
                <a:off x="209035" y="45730"/>
                <a:ext cx="1485496" cy="547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7645" tIns="57645" rIns="57645" bIns="57645" numCol="1" anchor="ctr">
                <a:spAutoFit/>
              </a:bodyPr>
              <a:lstStyle>
                <a:lvl1pPr marL="27093" marR="27093" algn="ctr" defTabSz="609600">
                  <a:lnSpc>
                    <a:spcPct val="100000"/>
                  </a:lnSpc>
                  <a:defRPr sz="2900">
                    <a:solidFill>
                      <a:srgbClr val="FFFFFF"/>
                    </a:solidFill>
                    <a:uFill>
                      <a:solidFill>
                        <a:srgbClr val="62D966"/>
                      </a:solidFill>
                    </a:uFill>
                    <a:latin typeface="Menlo"/>
                    <a:ea typeface="Menlo"/>
                    <a:cs typeface="Menlo"/>
                    <a:sym typeface="Menlo"/>
                  </a:defRPr>
                </a:lvl1pPr>
              </a:lstStyle>
              <a:p>
                <a:r>
                  <a:t>center</a:t>
                </a:r>
              </a:p>
            </p:txBody>
          </p:sp>
        </p:grpSp>
        <p:grpSp>
          <p:nvGrpSpPr>
            <p:cNvPr id="1084" name="Group"/>
            <p:cNvGrpSpPr/>
            <p:nvPr/>
          </p:nvGrpSpPr>
          <p:grpSpPr>
            <a:xfrm>
              <a:off x="0" y="0"/>
              <a:ext cx="2506788" cy="2506788"/>
              <a:chOff x="0" y="0"/>
              <a:chExt cx="2506787" cy="2506787"/>
            </a:xfrm>
          </p:grpSpPr>
          <p:sp>
            <p:nvSpPr>
              <p:cNvPr id="1081" name="Rounded Rectangle"/>
              <p:cNvSpPr/>
              <p:nvPr/>
            </p:nvSpPr>
            <p:spPr>
              <a:xfrm>
                <a:off x="0" y="0"/>
                <a:ext cx="2506788" cy="2506788"/>
              </a:xfrm>
              <a:prstGeom prst="roundRect">
                <a:avLst>
                  <a:gd name="adj" fmla="val 3987"/>
                </a:avLst>
              </a:prstGeom>
              <a:solidFill>
                <a:srgbClr val="FFFFFF"/>
              </a:solidFill>
              <a:ln w="12700" cap="flat">
                <a:noFill/>
                <a:miter lim="400000"/>
              </a:ln>
              <a:effectLst>
                <a:outerShdw blurRad="190500" dist="16319" dir="5400000" rotWithShape="0">
                  <a:srgbClr val="09213B">
                    <a:alpha val="19811"/>
                  </a:srgbClr>
                </a:outerShdw>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pic>
            <p:nvPicPr>
              <p:cNvPr id="1082" name="pasted-image.pdf" descr="pasted-image.pdf"/>
              <p:cNvPicPr>
                <a:picLocks/>
              </p:cNvPicPr>
              <p:nvPr/>
            </p:nvPicPr>
            <p:blipFill>
              <a:blip r:embed="rId4">
                <a:extLst/>
              </a:blip>
              <a:srcRect l="34897" t="824" r="35500" b="17997"/>
              <a:stretch>
                <a:fillRect/>
              </a:stretch>
            </p:blipFill>
            <p:spPr>
              <a:xfrm>
                <a:off x="2313" y="3042"/>
                <a:ext cx="2500314" cy="2500314"/>
              </a:xfrm>
              <a:custGeom>
                <a:avLst/>
                <a:gdLst/>
                <a:ahLst/>
                <a:cxnLst>
                  <a:cxn ang="0">
                    <a:pos x="wd2" y="hd2"/>
                  </a:cxn>
                  <a:cxn ang="5400000">
                    <a:pos x="wd2" y="hd2"/>
                  </a:cxn>
                  <a:cxn ang="10800000">
                    <a:pos x="wd2" y="hd2"/>
                  </a:cxn>
                  <a:cxn ang="16200000">
                    <a:pos x="wd2" y="hd2"/>
                  </a:cxn>
                </a:cxnLst>
                <a:rect l="0" t="0" r="r" b="b"/>
                <a:pathLst>
                  <a:path w="21597" h="21597" extrusionOk="0">
                    <a:moveTo>
                      <a:pt x="1289" y="0"/>
                    </a:moveTo>
                    <a:cubicBezTo>
                      <a:pt x="920" y="0"/>
                      <a:pt x="730" y="-1"/>
                      <a:pt x="532" y="62"/>
                    </a:cubicBezTo>
                    <a:cubicBezTo>
                      <a:pt x="314" y="142"/>
                      <a:pt x="142" y="314"/>
                      <a:pt x="62" y="532"/>
                    </a:cubicBezTo>
                    <a:cubicBezTo>
                      <a:pt x="-1" y="731"/>
                      <a:pt x="0" y="920"/>
                      <a:pt x="0" y="1289"/>
                    </a:cubicBezTo>
                    <a:lnTo>
                      <a:pt x="0" y="20305"/>
                    </a:lnTo>
                    <a:cubicBezTo>
                      <a:pt x="0" y="20680"/>
                      <a:pt x="-1" y="20867"/>
                      <a:pt x="62" y="21066"/>
                    </a:cubicBezTo>
                    <a:cubicBezTo>
                      <a:pt x="142" y="21284"/>
                      <a:pt x="314" y="21456"/>
                      <a:pt x="532" y="21536"/>
                    </a:cubicBezTo>
                    <a:cubicBezTo>
                      <a:pt x="731" y="21599"/>
                      <a:pt x="920" y="21598"/>
                      <a:pt x="1289" y="21598"/>
                    </a:cubicBezTo>
                    <a:lnTo>
                      <a:pt x="20305" y="21598"/>
                    </a:lnTo>
                    <a:cubicBezTo>
                      <a:pt x="20680" y="21598"/>
                      <a:pt x="20867" y="21599"/>
                      <a:pt x="21066" y="21536"/>
                    </a:cubicBezTo>
                    <a:cubicBezTo>
                      <a:pt x="21284" y="21456"/>
                      <a:pt x="21456" y="21284"/>
                      <a:pt x="21536" y="21066"/>
                    </a:cubicBezTo>
                    <a:cubicBezTo>
                      <a:pt x="21599" y="20867"/>
                      <a:pt x="21598" y="20681"/>
                      <a:pt x="21598" y="20312"/>
                    </a:cubicBezTo>
                    <a:lnTo>
                      <a:pt x="21598" y="1296"/>
                    </a:lnTo>
                    <a:cubicBezTo>
                      <a:pt x="21598" y="921"/>
                      <a:pt x="21599" y="731"/>
                      <a:pt x="21536" y="532"/>
                    </a:cubicBezTo>
                    <a:cubicBezTo>
                      <a:pt x="21456" y="314"/>
                      <a:pt x="21284" y="142"/>
                      <a:pt x="21066" y="62"/>
                    </a:cubicBezTo>
                    <a:cubicBezTo>
                      <a:pt x="20867" y="-1"/>
                      <a:pt x="20681" y="0"/>
                      <a:pt x="20312" y="0"/>
                    </a:cubicBezTo>
                    <a:lnTo>
                      <a:pt x="1296" y="0"/>
                    </a:lnTo>
                    <a:lnTo>
                      <a:pt x="1289" y="0"/>
                    </a:lnTo>
                    <a:close/>
                  </a:path>
                </a:pathLst>
              </a:custGeom>
              <a:ln w="12700" cap="flat">
                <a:noFill/>
                <a:miter lim="400000"/>
              </a:ln>
              <a:effectLst/>
            </p:spPr>
          </p:pic>
          <p:sp>
            <p:nvSpPr>
              <p:cNvPr id="1083" name="Rectangle"/>
              <p:cNvSpPr/>
              <p:nvPr/>
            </p:nvSpPr>
            <p:spPr>
              <a:xfrm>
                <a:off x="1376724" y="1008562"/>
                <a:ext cx="925811" cy="508729"/>
              </a:xfrm>
              <a:prstGeom prst="rect">
                <a:avLst/>
              </a:prstGeom>
              <a:solidFill>
                <a:srgbClr val="EF722E"/>
              </a:solidFill>
              <a:ln w="12700" cap="flat">
                <a:noFill/>
                <a:miter lim="400000"/>
              </a:ln>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grpSp>
      </p:grpSp>
      <p:grpSp>
        <p:nvGrpSpPr>
          <p:cNvPr id="1093" name="Group"/>
          <p:cNvGrpSpPr/>
          <p:nvPr/>
        </p:nvGrpSpPr>
        <p:grpSpPr>
          <a:xfrm>
            <a:off x="14816760" y="8873559"/>
            <a:ext cx="2506789" cy="3466818"/>
            <a:chOff x="0" y="0"/>
            <a:chExt cx="2506787" cy="3466817"/>
          </a:xfrm>
        </p:grpSpPr>
        <p:grpSp>
          <p:nvGrpSpPr>
            <p:cNvPr id="1088" name="Group"/>
            <p:cNvGrpSpPr/>
            <p:nvPr/>
          </p:nvGrpSpPr>
          <p:grpSpPr>
            <a:xfrm>
              <a:off x="104744" y="2853665"/>
              <a:ext cx="2297299" cy="613153"/>
              <a:chOff x="0" y="0"/>
              <a:chExt cx="2297297" cy="613151"/>
            </a:xfrm>
          </p:grpSpPr>
          <p:sp>
            <p:nvSpPr>
              <p:cNvPr id="1086" name="Rounded Rectangle"/>
              <p:cNvSpPr/>
              <p:nvPr/>
            </p:nvSpPr>
            <p:spPr>
              <a:xfrm>
                <a:off x="0" y="0"/>
                <a:ext cx="2297298" cy="613152"/>
              </a:xfrm>
              <a:prstGeom prst="roundRect">
                <a:avLst>
                  <a:gd name="adj" fmla="val 13585"/>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087" name="flex-end"/>
              <p:cNvSpPr txBox="1"/>
              <p:nvPr/>
            </p:nvSpPr>
            <p:spPr>
              <a:xfrm>
                <a:off x="158765" y="45730"/>
                <a:ext cx="1928968" cy="547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7645" tIns="57645" rIns="57645" bIns="57645" numCol="1" anchor="ctr">
                <a:spAutoFit/>
              </a:bodyPr>
              <a:lstStyle>
                <a:lvl1pPr marL="27093" marR="27093" algn="ctr" defTabSz="609600">
                  <a:lnSpc>
                    <a:spcPct val="100000"/>
                  </a:lnSpc>
                  <a:defRPr sz="2900">
                    <a:solidFill>
                      <a:srgbClr val="FFFFFF"/>
                    </a:solidFill>
                    <a:uFill>
                      <a:solidFill>
                        <a:srgbClr val="62D966"/>
                      </a:solidFill>
                    </a:uFill>
                    <a:latin typeface="Menlo"/>
                    <a:ea typeface="Menlo"/>
                    <a:cs typeface="Menlo"/>
                    <a:sym typeface="Menlo"/>
                  </a:defRPr>
                </a:lvl1pPr>
              </a:lstStyle>
              <a:p>
                <a:r>
                  <a:t>flex-end</a:t>
                </a:r>
              </a:p>
            </p:txBody>
          </p:sp>
        </p:grpSp>
        <p:grpSp>
          <p:nvGrpSpPr>
            <p:cNvPr id="1092" name="Group"/>
            <p:cNvGrpSpPr/>
            <p:nvPr/>
          </p:nvGrpSpPr>
          <p:grpSpPr>
            <a:xfrm>
              <a:off x="0" y="0"/>
              <a:ext cx="2506788" cy="2506788"/>
              <a:chOff x="0" y="0"/>
              <a:chExt cx="2506787" cy="2506787"/>
            </a:xfrm>
          </p:grpSpPr>
          <p:sp>
            <p:nvSpPr>
              <p:cNvPr id="1089" name="Rounded Rectangle"/>
              <p:cNvSpPr/>
              <p:nvPr/>
            </p:nvSpPr>
            <p:spPr>
              <a:xfrm>
                <a:off x="0" y="0"/>
                <a:ext cx="2506788" cy="2506788"/>
              </a:xfrm>
              <a:prstGeom prst="roundRect">
                <a:avLst>
                  <a:gd name="adj" fmla="val 3987"/>
                </a:avLst>
              </a:prstGeom>
              <a:solidFill>
                <a:srgbClr val="FFFFFF"/>
              </a:solidFill>
              <a:ln w="12700" cap="flat">
                <a:noFill/>
                <a:miter lim="400000"/>
              </a:ln>
              <a:effectLst>
                <a:outerShdw blurRad="190500" dist="16319" dir="5400000" rotWithShape="0">
                  <a:srgbClr val="09213B">
                    <a:alpha val="19811"/>
                  </a:srgbClr>
                </a:outerShdw>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pic>
            <p:nvPicPr>
              <p:cNvPr id="1090" name="pasted-image.pdf" descr="pasted-image.pdf"/>
              <p:cNvPicPr>
                <a:picLocks/>
              </p:cNvPicPr>
              <p:nvPr/>
            </p:nvPicPr>
            <p:blipFill>
              <a:blip r:embed="rId4">
                <a:extLst/>
              </a:blip>
              <a:srcRect l="70081" t="824" r="317" b="17997"/>
              <a:stretch>
                <a:fillRect/>
              </a:stretch>
            </p:blipFill>
            <p:spPr>
              <a:xfrm>
                <a:off x="2313" y="3042"/>
                <a:ext cx="2500314" cy="2500314"/>
              </a:xfrm>
              <a:custGeom>
                <a:avLst/>
                <a:gdLst/>
                <a:ahLst/>
                <a:cxnLst>
                  <a:cxn ang="0">
                    <a:pos x="wd2" y="hd2"/>
                  </a:cxn>
                  <a:cxn ang="5400000">
                    <a:pos x="wd2" y="hd2"/>
                  </a:cxn>
                  <a:cxn ang="10800000">
                    <a:pos x="wd2" y="hd2"/>
                  </a:cxn>
                  <a:cxn ang="16200000">
                    <a:pos x="wd2" y="hd2"/>
                  </a:cxn>
                </a:cxnLst>
                <a:rect l="0" t="0" r="r" b="b"/>
                <a:pathLst>
                  <a:path w="21597" h="21597" extrusionOk="0">
                    <a:moveTo>
                      <a:pt x="1289" y="0"/>
                    </a:moveTo>
                    <a:cubicBezTo>
                      <a:pt x="920" y="0"/>
                      <a:pt x="730" y="-1"/>
                      <a:pt x="532" y="62"/>
                    </a:cubicBezTo>
                    <a:cubicBezTo>
                      <a:pt x="314" y="142"/>
                      <a:pt x="142" y="314"/>
                      <a:pt x="62" y="532"/>
                    </a:cubicBezTo>
                    <a:cubicBezTo>
                      <a:pt x="-1" y="731"/>
                      <a:pt x="0" y="920"/>
                      <a:pt x="0" y="1289"/>
                    </a:cubicBezTo>
                    <a:lnTo>
                      <a:pt x="0" y="20305"/>
                    </a:lnTo>
                    <a:cubicBezTo>
                      <a:pt x="0" y="20680"/>
                      <a:pt x="-1" y="20867"/>
                      <a:pt x="62" y="21066"/>
                    </a:cubicBezTo>
                    <a:cubicBezTo>
                      <a:pt x="142" y="21284"/>
                      <a:pt x="314" y="21456"/>
                      <a:pt x="532" y="21536"/>
                    </a:cubicBezTo>
                    <a:cubicBezTo>
                      <a:pt x="731" y="21599"/>
                      <a:pt x="920" y="21598"/>
                      <a:pt x="1289" y="21598"/>
                    </a:cubicBezTo>
                    <a:lnTo>
                      <a:pt x="20305" y="21598"/>
                    </a:lnTo>
                    <a:cubicBezTo>
                      <a:pt x="20680" y="21598"/>
                      <a:pt x="20867" y="21599"/>
                      <a:pt x="21066" y="21536"/>
                    </a:cubicBezTo>
                    <a:cubicBezTo>
                      <a:pt x="21284" y="21456"/>
                      <a:pt x="21456" y="21284"/>
                      <a:pt x="21536" y="21066"/>
                    </a:cubicBezTo>
                    <a:cubicBezTo>
                      <a:pt x="21599" y="20867"/>
                      <a:pt x="21598" y="20681"/>
                      <a:pt x="21598" y="20312"/>
                    </a:cubicBezTo>
                    <a:lnTo>
                      <a:pt x="21598" y="1296"/>
                    </a:lnTo>
                    <a:cubicBezTo>
                      <a:pt x="21598" y="921"/>
                      <a:pt x="21599" y="731"/>
                      <a:pt x="21536" y="532"/>
                    </a:cubicBezTo>
                    <a:cubicBezTo>
                      <a:pt x="21456" y="314"/>
                      <a:pt x="21284" y="142"/>
                      <a:pt x="21066" y="62"/>
                    </a:cubicBezTo>
                    <a:cubicBezTo>
                      <a:pt x="20867" y="-1"/>
                      <a:pt x="20681" y="0"/>
                      <a:pt x="20312" y="0"/>
                    </a:cubicBezTo>
                    <a:lnTo>
                      <a:pt x="1296" y="0"/>
                    </a:lnTo>
                    <a:lnTo>
                      <a:pt x="1289" y="0"/>
                    </a:lnTo>
                    <a:close/>
                  </a:path>
                </a:pathLst>
              </a:custGeom>
              <a:ln w="12700" cap="flat">
                <a:noFill/>
                <a:miter lim="400000"/>
              </a:ln>
              <a:effectLst/>
            </p:spPr>
          </p:pic>
          <p:sp>
            <p:nvSpPr>
              <p:cNvPr id="1091" name="Rectangle"/>
              <p:cNvSpPr/>
              <p:nvPr/>
            </p:nvSpPr>
            <p:spPr>
              <a:xfrm>
                <a:off x="528569" y="1155207"/>
                <a:ext cx="601101" cy="1345903"/>
              </a:xfrm>
              <a:prstGeom prst="rect">
                <a:avLst/>
              </a:prstGeom>
              <a:solidFill>
                <a:srgbClr val="EF722E"/>
              </a:solidFill>
              <a:ln w="12700" cap="flat">
                <a:noFill/>
                <a:miter lim="400000"/>
              </a:ln>
              <a:effectLst/>
            </p:spPr>
            <p:txBody>
              <a:bodyPr wrap="square" lIns="38430" tIns="38430" rIns="38430" bIns="38430" numCol="1" anchor="ctr">
                <a:noAutofit/>
              </a:bodyPr>
              <a:lstStyle/>
              <a:p>
                <a:pPr algn="ctr">
                  <a:lnSpc>
                    <a:spcPct val="100000"/>
                  </a:lnSpc>
                  <a:defRPr sz="3200">
                    <a:solidFill>
                      <a:srgbClr val="FFFFFF"/>
                    </a:solidFill>
                    <a:latin typeface="Helvetica Light"/>
                    <a:ea typeface="Helvetica Light"/>
                    <a:cs typeface="Helvetica Light"/>
                    <a:sym typeface="Helvetica Light"/>
                  </a:defRPr>
                </a:pPr>
                <a:endParaRPr/>
              </a:p>
            </p:txBody>
          </p:sp>
        </p:grpSp>
      </p:grpSp>
      <p:sp>
        <p:nvSpPr>
          <p:cNvPr id="1094" name="justifyContent"/>
          <p:cNvSpPr txBox="1"/>
          <p:nvPr/>
        </p:nvSpPr>
        <p:spPr>
          <a:xfrm>
            <a:off x="4154100" y="1738722"/>
            <a:ext cx="6577763" cy="1004291"/>
          </a:xfrm>
          <a:prstGeom prst="rect">
            <a:avLst/>
          </a:prstGeom>
          <a:ln w="12700">
            <a:miter lim="400000"/>
          </a:ln>
          <a:extLst>
            <a:ext uri="{C572A759-6A51-4108-AA02-DFA0A04FC94B}">
              <ma14:wrappingTextBoxFlag xmlns:ma14="http://schemas.microsoft.com/office/mac/drawingml/2011/main" val="1"/>
            </a:ext>
          </a:extLst>
        </p:spPr>
        <p:txBody>
          <a:bodyPr wrap="none" lIns="57645" tIns="57645" rIns="57645" bIns="57645" anchor="ctr">
            <a:spAutoFit/>
          </a:bodyPr>
          <a:lstStyle>
            <a:lvl1pPr marL="27093" marR="27093" defTabSz="609600">
              <a:lnSpc>
                <a:spcPct val="100000"/>
              </a:lnSpc>
              <a:defRPr sz="6000">
                <a:solidFill>
                  <a:srgbClr val="000000"/>
                </a:solidFill>
                <a:uFill>
                  <a:solidFill>
                    <a:srgbClr val="62D966"/>
                  </a:solidFill>
                </a:uFill>
                <a:latin typeface="Menlo"/>
                <a:ea typeface="Menlo"/>
                <a:cs typeface="Menlo"/>
                <a:sym typeface="Menlo"/>
              </a:defRPr>
            </a:lvl1pPr>
          </a:lstStyle>
          <a:p>
            <a:r>
              <a:t>justifyContent</a:t>
            </a:r>
          </a:p>
        </p:txBody>
      </p:sp>
      <p:sp>
        <p:nvSpPr>
          <p:cNvPr id="1095" name="alignItems"/>
          <p:cNvSpPr txBox="1"/>
          <p:nvPr/>
        </p:nvSpPr>
        <p:spPr>
          <a:xfrm>
            <a:off x="4154100" y="7453721"/>
            <a:ext cx="4742712" cy="1004292"/>
          </a:xfrm>
          <a:prstGeom prst="rect">
            <a:avLst/>
          </a:prstGeom>
          <a:ln w="12700">
            <a:miter lim="400000"/>
          </a:ln>
          <a:extLst>
            <a:ext uri="{C572A759-6A51-4108-AA02-DFA0A04FC94B}">
              <ma14:wrappingTextBoxFlag xmlns:ma14="http://schemas.microsoft.com/office/mac/drawingml/2011/main" val="1"/>
            </a:ext>
          </a:extLst>
        </p:spPr>
        <p:txBody>
          <a:bodyPr wrap="none" lIns="57645" tIns="57645" rIns="57645" bIns="57645" anchor="ctr">
            <a:spAutoFit/>
          </a:bodyPr>
          <a:lstStyle>
            <a:lvl1pPr marL="27093" marR="27093" defTabSz="609600">
              <a:lnSpc>
                <a:spcPct val="100000"/>
              </a:lnSpc>
              <a:defRPr sz="6000">
                <a:solidFill>
                  <a:srgbClr val="000000"/>
                </a:solidFill>
                <a:uFill>
                  <a:solidFill>
                    <a:srgbClr val="62D966"/>
                  </a:solidFill>
                </a:uFill>
                <a:latin typeface="Menlo"/>
                <a:ea typeface="Menlo"/>
                <a:cs typeface="Menlo"/>
                <a:sym typeface="Menlo"/>
              </a:defRPr>
            </a:lvl1pPr>
          </a:lstStyle>
          <a:p>
            <a:r>
              <a:t>alignItems</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041"/>
                                        </p:tgtEl>
                                        <p:attrNameLst>
                                          <p:attrName>style.visibility</p:attrName>
                                        </p:attrNameLst>
                                      </p:cBhvr>
                                      <p:to>
                                        <p:strVal val="visible"/>
                                      </p:to>
                                    </p:set>
                                    <p:anim calcmode="lin" valueType="num">
                                      <p:cBhvr>
                                        <p:cTn id="7" dur="1000" fill="hold"/>
                                        <p:tgtEl>
                                          <p:spTgt spid="1041"/>
                                        </p:tgtEl>
                                        <p:attrNameLst>
                                          <p:attrName>ppt_x</p:attrName>
                                        </p:attrNameLst>
                                      </p:cBhvr>
                                      <p:tavLst>
                                        <p:tav tm="0">
                                          <p:val>
                                            <p:strVal val="1+#ppt_w/2"/>
                                          </p:val>
                                        </p:tav>
                                        <p:tav tm="100000">
                                          <p:val>
                                            <p:strVal val="#ppt_x"/>
                                          </p:val>
                                        </p:tav>
                                      </p:tavLst>
                                    </p:anim>
                                    <p:anim calcmode="lin" valueType="num">
                                      <p:cBhvr>
                                        <p:cTn id="8" dur="1000" fill="hold"/>
                                        <p:tgtEl>
                                          <p:spTgt spid="104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fill="hold" grpId="2" nodeType="afterEffect">
                                  <p:stCondLst>
                                    <p:cond delay="200"/>
                                  </p:stCondLst>
                                  <p:iterate>
                                    <p:tmAbs val="0"/>
                                  </p:iterate>
                                  <p:childTnLst>
                                    <p:set>
                                      <p:cBhvr>
                                        <p:cTn id="11" fill="hold"/>
                                        <p:tgtEl>
                                          <p:spTgt spid="1048"/>
                                        </p:tgtEl>
                                        <p:attrNameLst>
                                          <p:attrName>style.visibility</p:attrName>
                                        </p:attrNameLst>
                                      </p:cBhvr>
                                      <p:to>
                                        <p:strVal val="visible"/>
                                      </p:to>
                                    </p:set>
                                    <p:anim calcmode="lin" valueType="num">
                                      <p:cBhvr>
                                        <p:cTn id="12" dur="1000" fill="hold"/>
                                        <p:tgtEl>
                                          <p:spTgt spid="1048"/>
                                        </p:tgtEl>
                                        <p:attrNameLst>
                                          <p:attrName>ppt_x</p:attrName>
                                        </p:attrNameLst>
                                      </p:cBhvr>
                                      <p:tavLst>
                                        <p:tav tm="0">
                                          <p:val>
                                            <p:strVal val="#ppt_x"/>
                                          </p:val>
                                        </p:tav>
                                        <p:tav tm="100000">
                                          <p:val>
                                            <p:strVal val="#ppt_x"/>
                                          </p:val>
                                        </p:tav>
                                      </p:tavLst>
                                    </p:anim>
                                    <p:anim calcmode="lin" valueType="num">
                                      <p:cBhvr>
                                        <p:cTn id="13" dur="1000" fill="hold"/>
                                        <p:tgtEl>
                                          <p:spTgt spid="1048"/>
                                        </p:tgtEl>
                                        <p:attrNameLst>
                                          <p:attrName>ppt_y</p:attrName>
                                        </p:attrNameLst>
                                      </p:cBhvr>
                                      <p:tavLst>
                                        <p:tav tm="0">
                                          <p:val>
                                            <p:strVal val="0-#ppt_h/2"/>
                                          </p:val>
                                        </p:tav>
                                        <p:tav tm="100000">
                                          <p:val>
                                            <p:strVal val="#ppt_y"/>
                                          </p:val>
                                        </p:tav>
                                      </p:tavLst>
                                    </p:anim>
                                  </p:childTnLst>
                                </p:cTn>
                              </p:par>
                            </p:childTnLst>
                          </p:cTn>
                        </p:par>
                        <p:par>
                          <p:cTn id="14" fill="hold">
                            <p:stCondLst>
                              <p:cond delay="2200"/>
                            </p:stCondLst>
                            <p:childTnLst>
                              <p:par>
                                <p:cTn id="15" presetID="2" presetClass="entr" presetSubtype="8" fill="hold" grpId="3" nodeType="afterEffect">
                                  <p:stCondLst>
                                    <p:cond delay="300"/>
                                  </p:stCondLst>
                                  <p:iterate>
                                    <p:tmAbs val="0"/>
                                  </p:iterate>
                                  <p:childTnLst>
                                    <p:set>
                                      <p:cBhvr>
                                        <p:cTn id="16" fill="hold"/>
                                        <p:tgtEl>
                                          <p:spTgt spid="1055"/>
                                        </p:tgtEl>
                                        <p:attrNameLst>
                                          <p:attrName>style.visibility</p:attrName>
                                        </p:attrNameLst>
                                      </p:cBhvr>
                                      <p:to>
                                        <p:strVal val="visible"/>
                                      </p:to>
                                    </p:set>
                                    <p:anim calcmode="lin" valueType="num">
                                      <p:cBhvr>
                                        <p:cTn id="17" dur="1000" fill="hold"/>
                                        <p:tgtEl>
                                          <p:spTgt spid="1055"/>
                                        </p:tgtEl>
                                        <p:attrNameLst>
                                          <p:attrName>ppt_x</p:attrName>
                                        </p:attrNameLst>
                                      </p:cBhvr>
                                      <p:tavLst>
                                        <p:tav tm="0">
                                          <p:val>
                                            <p:strVal val="0-#ppt_w/2"/>
                                          </p:val>
                                        </p:tav>
                                        <p:tav tm="100000">
                                          <p:val>
                                            <p:strVal val="#ppt_x"/>
                                          </p:val>
                                        </p:tav>
                                      </p:tavLst>
                                    </p:anim>
                                    <p:anim calcmode="lin" valueType="num">
                                      <p:cBhvr>
                                        <p:cTn id="18" dur="1000" fill="hold"/>
                                        <p:tgtEl>
                                          <p:spTgt spid="1055"/>
                                        </p:tgtEl>
                                        <p:attrNameLst>
                                          <p:attrName>ppt_y</p:attrName>
                                        </p:attrNameLst>
                                      </p:cBhvr>
                                      <p:tavLst>
                                        <p:tav tm="0">
                                          <p:val>
                                            <p:strVal val="#ppt_y"/>
                                          </p:val>
                                        </p:tav>
                                        <p:tav tm="100000">
                                          <p:val>
                                            <p:strVal val="#ppt_y"/>
                                          </p:val>
                                        </p:tav>
                                      </p:tavLst>
                                    </p:anim>
                                  </p:childTnLst>
                                </p:cTn>
                              </p:par>
                            </p:childTnLst>
                          </p:cTn>
                        </p:par>
                        <p:par>
                          <p:cTn id="19" fill="hold">
                            <p:stCondLst>
                              <p:cond delay="3500"/>
                            </p:stCondLst>
                            <p:childTnLst>
                              <p:par>
                                <p:cTn id="20" presetID="23" presetClass="entr" presetSubtype="16" fill="hold" grpId="4" nodeType="afterEffect">
                                  <p:stCondLst>
                                    <p:cond delay="400"/>
                                  </p:stCondLst>
                                  <p:iterate>
                                    <p:tmAbs val="0"/>
                                  </p:iterate>
                                  <p:childTnLst>
                                    <p:set>
                                      <p:cBhvr>
                                        <p:cTn id="21" fill="hold"/>
                                        <p:tgtEl>
                                          <p:spTgt spid="1062"/>
                                        </p:tgtEl>
                                        <p:attrNameLst>
                                          <p:attrName>style.visibility</p:attrName>
                                        </p:attrNameLst>
                                      </p:cBhvr>
                                      <p:to>
                                        <p:strVal val="visible"/>
                                      </p:to>
                                    </p:set>
                                    <p:anim calcmode="lin" valueType="num">
                                      <p:cBhvr>
                                        <p:cTn id="22" dur="1000" fill="hold"/>
                                        <p:tgtEl>
                                          <p:spTgt spid="1062"/>
                                        </p:tgtEl>
                                        <p:attrNameLst>
                                          <p:attrName>ppt_w</p:attrName>
                                        </p:attrNameLst>
                                      </p:cBhvr>
                                      <p:tavLst>
                                        <p:tav tm="0">
                                          <p:val>
                                            <p:fltVal val="0"/>
                                          </p:val>
                                        </p:tav>
                                        <p:tav tm="100000">
                                          <p:val>
                                            <p:strVal val="#ppt_w"/>
                                          </p:val>
                                        </p:tav>
                                      </p:tavLst>
                                    </p:anim>
                                    <p:anim calcmode="lin" valueType="num">
                                      <p:cBhvr>
                                        <p:cTn id="23" dur="1000" fill="hold"/>
                                        <p:tgtEl>
                                          <p:spTgt spid="1062"/>
                                        </p:tgtEl>
                                        <p:attrNameLst>
                                          <p:attrName>ppt_h</p:attrName>
                                        </p:attrNameLst>
                                      </p:cBhvr>
                                      <p:tavLst>
                                        <p:tav tm="0">
                                          <p:val>
                                            <p:fltVal val="0"/>
                                          </p:val>
                                        </p:tav>
                                        <p:tav tm="100000">
                                          <p:val>
                                            <p:strVal val="#ppt_h"/>
                                          </p:val>
                                        </p:tav>
                                      </p:tavLst>
                                    </p:anim>
                                  </p:childTnLst>
                                </p:cTn>
                              </p:par>
                            </p:childTnLst>
                          </p:cTn>
                        </p:par>
                        <p:par>
                          <p:cTn id="24" fill="hold">
                            <p:stCondLst>
                              <p:cond delay="4900"/>
                            </p:stCondLst>
                            <p:childTnLst>
                              <p:par>
                                <p:cTn id="25" presetID="23" presetClass="entr" presetSubtype="32" fill="hold" grpId="5" nodeType="afterEffect">
                                  <p:stCondLst>
                                    <p:cond delay="500"/>
                                  </p:stCondLst>
                                  <p:iterate>
                                    <p:tmAbs val="0"/>
                                  </p:iterate>
                                  <p:childTnLst>
                                    <p:set>
                                      <p:cBhvr>
                                        <p:cTn id="26" fill="hold"/>
                                        <p:tgtEl>
                                          <p:spTgt spid="1069"/>
                                        </p:tgtEl>
                                        <p:attrNameLst>
                                          <p:attrName>style.visibility</p:attrName>
                                        </p:attrNameLst>
                                      </p:cBhvr>
                                      <p:to>
                                        <p:strVal val="visible"/>
                                      </p:to>
                                    </p:set>
                                    <p:anim calcmode="lin" valueType="num">
                                      <p:cBhvr>
                                        <p:cTn id="27" dur="1000" fill="hold"/>
                                        <p:tgtEl>
                                          <p:spTgt spid="1069"/>
                                        </p:tgtEl>
                                        <p:attrNameLst>
                                          <p:attrName>ppt_w</p:attrName>
                                        </p:attrNameLst>
                                      </p:cBhvr>
                                      <p:tavLst>
                                        <p:tav tm="0">
                                          <p:val>
                                            <p:strVal val="4*#ppt_w"/>
                                          </p:val>
                                        </p:tav>
                                        <p:tav tm="100000">
                                          <p:val>
                                            <p:strVal val="#ppt_w"/>
                                          </p:val>
                                        </p:tav>
                                      </p:tavLst>
                                    </p:anim>
                                    <p:anim calcmode="lin" valueType="num">
                                      <p:cBhvr>
                                        <p:cTn id="28" dur="1000" fill="hold"/>
                                        <p:tgtEl>
                                          <p:spTgt spid="1069"/>
                                        </p:tgtEl>
                                        <p:attrNameLst>
                                          <p:attrName>ppt_h</p:attrName>
                                        </p:attrNameLst>
                                      </p:cBhvr>
                                      <p:tavLst>
                                        <p:tav tm="0">
                                          <p:val>
                                            <p:strVal val="4*#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fill="hold" grpId="6" nodeType="clickEffect">
                                  <p:stCondLst>
                                    <p:cond delay="0"/>
                                  </p:stCondLst>
                                  <p:iterate>
                                    <p:tmAbs val="0"/>
                                  </p:iterate>
                                  <p:childTnLst>
                                    <p:set>
                                      <p:cBhvr>
                                        <p:cTn id="32" fill="hold"/>
                                        <p:tgtEl>
                                          <p:spTgt spid="1095"/>
                                        </p:tgtEl>
                                        <p:attrNameLst>
                                          <p:attrName>style.visibility</p:attrName>
                                        </p:attrNameLst>
                                      </p:cBhvr>
                                      <p:to>
                                        <p:strVal val="visible"/>
                                      </p:to>
                                    </p:set>
                                    <p:animEffect transition="in" filter="dissolve">
                                      <p:cBhvr>
                                        <p:cTn id="33" dur="1000"/>
                                        <p:tgtEl>
                                          <p:spTgt spid="1095"/>
                                        </p:tgtEl>
                                      </p:cBhvr>
                                    </p:animEffect>
                                  </p:childTnLst>
                                </p:cTn>
                              </p:par>
                            </p:childTnLst>
                          </p:cTn>
                        </p:par>
                        <p:par>
                          <p:cTn id="34" fill="hold">
                            <p:stCondLst>
                              <p:cond delay="1000"/>
                            </p:stCondLst>
                            <p:childTnLst>
                              <p:par>
                                <p:cTn id="35" presetID="2" presetClass="entr" presetSubtype="4" fill="hold" grpId="7" nodeType="afterEffect">
                                  <p:stCondLst>
                                    <p:cond delay="200"/>
                                  </p:stCondLst>
                                  <p:iterate>
                                    <p:tmAbs val="0"/>
                                  </p:iterate>
                                  <p:childTnLst>
                                    <p:set>
                                      <p:cBhvr>
                                        <p:cTn id="36" fill="hold"/>
                                        <p:tgtEl>
                                          <p:spTgt spid="1077"/>
                                        </p:tgtEl>
                                        <p:attrNameLst>
                                          <p:attrName>style.visibility</p:attrName>
                                        </p:attrNameLst>
                                      </p:cBhvr>
                                      <p:to>
                                        <p:strVal val="visible"/>
                                      </p:to>
                                    </p:set>
                                    <p:anim calcmode="lin" valueType="num">
                                      <p:cBhvr>
                                        <p:cTn id="37" dur="1000" fill="hold"/>
                                        <p:tgtEl>
                                          <p:spTgt spid="1077"/>
                                        </p:tgtEl>
                                        <p:attrNameLst>
                                          <p:attrName>ppt_x</p:attrName>
                                        </p:attrNameLst>
                                      </p:cBhvr>
                                      <p:tavLst>
                                        <p:tav tm="0">
                                          <p:val>
                                            <p:strVal val="#ppt_x"/>
                                          </p:val>
                                        </p:tav>
                                        <p:tav tm="100000">
                                          <p:val>
                                            <p:strVal val="#ppt_x"/>
                                          </p:val>
                                        </p:tav>
                                      </p:tavLst>
                                    </p:anim>
                                    <p:anim calcmode="lin" valueType="num">
                                      <p:cBhvr>
                                        <p:cTn id="38" dur="1000" fill="hold"/>
                                        <p:tgtEl>
                                          <p:spTgt spid="1077"/>
                                        </p:tgtEl>
                                        <p:attrNameLst>
                                          <p:attrName>ppt_y</p:attrName>
                                        </p:attrNameLst>
                                      </p:cBhvr>
                                      <p:tavLst>
                                        <p:tav tm="0">
                                          <p:val>
                                            <p:strVal val="1+#ppt_h/2"/>
                                          </p:val>
                                        </p:tav>
                                        <p:tav tm="100000">
                                          <p:val>
                                            <p:strVal val="#ppt_y"/>
                                          </p:val>
                                        </p:tav>
                                      </p:tavLst>
                                    </p:anim>
                                  </p:childTnLst>
                                </p:cTn>
                              </p:par>
                            </p:childTnLst>
                          </p:cTn>
                        </p:par>
                        <p:par>
                          <p:cTn id="39" fill="hold">
                            <p:stCondLst>
                              <p:cond delay="2200"/>
                            </p:stCondLst>
                            <p:childTnLst>
                              <p:par>
                                <p:cTn id="40" presetID="2" presetClass="entr" presetSubtype="2" fill="hold" grpId="8" nodeType="afterEffect">
                                  <p:stCondLst>
                                    <p:cond delay="300"/>
                                  </p:stCondLst>
                                  <p:iterate>
                                    <p:tmAbs val="0"/>
                                  </p:iterate>
                                  <p:childTnLst>
                                    <p:set>
                                      <p:cBhvr>
                                        <p:cTn id="41" fill="hold"/>
                                        <p:tgtEl>
                                          <p:spTgt spid="1085"/>
                                        </p:tgtEl>
                                        <p:attrNameLst>
                                          <p:attrName>style.visibility</p:attrName>
                                        </p:attrNameLst>
                                      </p:cBhvr>
                                      <p:to>
                                        <p:strVal val="visible"/>
                                      </p:to>
                                    </p:set>
                                    <p:anim calcmode="lin" valueType="num">
                                      <p:cBhvr>
                                        <p:cTn id="42" dur="1000" fill="hold"/>
                                        <p:tgtEl>
                                          <p:spTgt spid="1085"/>
                                        </p:tgtEl>
                                        <p:attrNameLst>
                                          <p:attrName>ppt_x</p:attrName>
                                        </p:attrNameLst>
                                      </p:cBhvr>
                                      <p:tavLst>
                                        <p:tav tm="0">
                                          <p:val>
                                            <p:strVal val="1+#ppt_w/2"/>
                                          </p:val>
                                        </p:tav>
                                        <p:tav tm="100000">
                                          <p:val>
                                            <p:strVal val="#ppt_x"/>
                                          </p:val>
                                        </p:tav>
                                      </p:tavLst>
                                    </p:anim>
                                    <p:anim calcmode="lin" valueType="num">
                                      <p:cBhvr>
                                        <p:cTn id="43" dur="1000" fill="hold"/>
                                        <p:tgtEl>
                                          <p:spTgt spid="1085"/>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 presetClass="entr" presetSubtype="1" fill="hold" grpId="9" nodeType="afterEffect">
                                  <p:stCondLst>
                                    <p:cond delay="400"/>
                                  </p:stCondLst>
                                  <p:iterate>
                                    <p:tmAbs val="0"/>
                                  </p:iterate>
                                  <p:childTnLst>
                                    <p:set>
                                      <p:cBhvr>
                                        <p:cTn id="46" fill="hold"/>
                                        <p:tgtEl>
                                          <p:spTgt spid="1093"/>
                                        </p:tgtEl>
                                        <p:attrNameLst>
                                          <p:attrName>style.visibility</p:attrName>
                                        </p:attrNameLst>
                                      </p:cBhvr>
                                      <p:to>
                                        <p:strVal val="visible"/>
                                      </p:to>
                                    </p:set>
                                    <p:anim calcmode="lin" valueType="num">
                                      <p:cBhvr>
                                        <p:cTn id="47" dur="1000" fill="hold"/>
                                        <p:tgtEl>
                                          <p:spTgt spid="1093"/>
                                        </p:tgtEl>
                                        <p:attrNameLst>
                                          <p:attrName>ppt_x</p:attrName>
                                        </p:attrNameLst>
                                      </p:cBhvr>
                                      <p:tavLst>
                                        <p:tav tm="0">
                                          <p:val>
                                            <p:strVal val="#ppt_x"/>
                                          </p:val>
                                        </p:tav>
                                        <p:tav tm="100000">
                                          <p:val>
                                            <p:strVal val="#ppt_x"/>
                                          </p:val>
                                        </p:tav>
                                      </p:tavLst>
                                    </p:anim>
                                    <p:anim calcmode="lin" valueType="num">
                                      <p:cBhvr>
                                        <p:cTn id="48" dur="1000" fill="hold"/>
                                        <p:tgtEl>
                                          <p:spTgt spid="109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1" animBg="1" advAuto="0"/>
      <p:bldP spid="1048" grpId="2" animBg="1" advAuto="0"/>
      <p:bldP spid="1055" grpId="3" animBg="1" advAuto="0"/>
      <p:bldP spid="1062" grpId="4" animBg="1" advAuto="0"/>
      <p:bldP spid="1069" grpId="5" animBg="1" advAuto="0"/>
      <p:bldP spid="1077" grpId="7" animBg="1" advAuto="0"/>
      <p:bldP spid="1085" grpId="8" animBg="1" advAuto="0"/>
      <p:bldP spid="1093" grpId="9" animBg="1" advAuto="0"/>
      <p:bldP spid="1095" grpId="6"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9" name="Rounded Rectangle"/>
          <p:cNvSpPr/>
          <p:nvPr/>
        </p:nvSpPr>
        <p:spPr>
          <a:xfrm>
            <a:off x="13385706" y="4085866"/>
            <a:ext cx="8474474" cy="8038795"/>
          </a:xfrm>
          <a:prstGeom prst="roundRect">
            <a:avLst>
              <a:gd name="adj" fmla="val 3305"/>
            </a:avLst>
          </a:prstGeom>
          <a:solidFill>
            <a:srgbClr val="0F1426">
              <a:alpha val="90294"/>
            </a:srgbClr>
          </a:solidFill>
          <a:ln w="12700">
            <a:miter lim="400000"/>
          </a:ln>
        </p:spPr>
        <p:txBody>
          <a:bodyPr lIns="698500" tIns="698500" rIns="698500" bIns="698500" anchor="ct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100" name="&lt;View style={styles.row}&gt;…"/>
          <p:cNvSpPr txBox="1"/>
          <p:nvPr/>
        </p:nvSpPr>
        <p:spPr>
          <a:xfrm>
            <a:off x="14017626" y="4631235"/>
            <a:ext cx="7618730" cy="703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5700"/>
              </a:lnSpc>
              <a:defRPr sz="3300">
                <a:solidFill>
                  <a:srgbClr val="FFFFFF"/>
                </a:solidFill>
                <a:latin typeface="Menlo"/>
                <a:ea typeface="Menlo"/>
                <a:cs typeface="Menlo"/>
                <a:sym typeface="Menlo"/>
              </a:defRPr>
            </a:pPr>
            <a:r>
              <a:rPr b="1"/>
              <a:t>&lt;</a:t>
            </a:r>
            <a:r>
              <a:rPr b="1">
                <a:solidFill>
                  <a:srgbClr val="ED732F"/>
                </a:solidFill>
              </a:rPr>
              <a:t>View</a:t>
            </a:r>
            <a:r>
              <a:t> </a:t>
            </a:r>
            <a:r>
              <a:rPr b="1">
                <a:solidFill>
                  <a:schemeClr val="accent3">
                    <a:satOff val="18648"/>
                    <a:lumOff val="5971"/>
                  </a:schemeClr>
                </a:solidFill>
              </a:rPr>
              <a:t>style</a:t>
            </a:r>
            <a:r>
              <a:rPr>
                <a:solidFill>
                  <a:srgbClr val="65BE67"/>
                </a:solidFill>
              </a:rPr>
              <a:t>={</a:t>
            </a:r>
            <a:r>
              <a:rPr b="1">
                <a:solidFill>
                  <a:schemeClr val="accent4">
                    <a:hueOff val="384618"/>
                    <a:satOff val="3869"/>
                    <a:lumOff val="5802"/>
                  </a:schemeClr>
                </a:solidFill>
              </a:rPr>
              <a:t>styles</a:t>
            </a:r>
            <a:r>
              <a:rPr b="1">
                <a:solidFill>
                  <a:srgbClr val="65BE67"/>
                </a:solidFill>
              </a:rPr>
              <a:t>.</a:t>
            </a:r>
            <a:r>
              <a:rPr b="1">
                <a:solidFill>
                  <a:schemeClr val="accent3">
                    <a:satOff val="18648"/>
                    <a:lumOff val="5971"/>
                  </a:schemeClr>
                </a:solidFill>
              </a:rPr>
              <a:t>row</a:t>
            </a:r>
            <a:r>
              <a:rPr>
                <a:solidFill>
                  <a:srgbClr val="65BE67"/>
                </a:solidFill>
              </a:rPr>
              <a:t>}</a:t>
            </a:r>
            <a:r>
              <a:rPr b="1"/>
              <a:t>&gt;</a:t>
            </a:r>
          </a:p>
          <a:p>
            <a:pPr defTabSz="457200">
              <a:lnSpc>
                <a:spcPts val="5700"/>
              </a:lnSpc>
              <a:defRPr sz="3300">
                <a:solidFill>
                  <a:srgbClr val="FFFFFF"/>
                </a:solidFill>
                <a:latin typeface="Menlo"/>
                <a:ea typeface="Menlo"/>
                <a:cs typeface="Menlo"/>
                <a:sym typeface="Menlo"/>
              </a:defRPr>
            </a:pPr>
            <a:r>
              <a:rPr b="1"/>
              <a:t> </a:t>
            </a:r>
            <a:r>
              <a:t>…</a:t>
            </a:r>
          </a:p>
          <a:p>
            <a:pPr defTabSz="457200">
              <a:lnSpc>
                <a:spcPts val="5700"/>
              </a:lnSpc>
              <a:defRPr sz="3300">
                <a:solidFill>
                  <a:srgbClr val="FFFFFF"/>
                </a:solidFill>
                <a:latin typeface="Menlo"/>
                <a:ea typeface="Menlo"/>
                <a:cs typeface="Menlo"/>
                <a:sym typeface="Menlo"/>
              </a:defRPr>
            </a:pPr>
            <a:r>
              <a:rPr b="1"/>
              <a:t>&lt;/</a:t>
            </a:r>
            <a:r>
              <a:rPr b="1">
                <a:solidFill>
                  <a:srgbClr val="ED732F"/>
                </a:solidFill>
              </a:rPr>
              <a:t>View</a:t>
            </a:r>
            <a:r>
              <a:rPr b="1"/>
              <a:t>&gt;</a:t>
            </a:r>
          </a:p>
          <a:p>
            <a:pPr algn="ctr" defTabSz="457200">
              <a:lnSpc>
                <a:spcPts val="5700"/>
              </a:lnSpc>
              <a:defRPr sz="3300">
                <a:solidFill>
                  <a:srgbClr val="FFFFFF"/>
                </a:solidFill>
                <a:latin typeface="Menlo"/>
                <a:ea typeface="Menlo"/>
                <a:cs typeface="Menlo"/>
                <a:sym typeface="Menlo"/>
              </a:defRPr>
            </a:pPr>
            <a:endParaRPr b="1"/>
          </a:p>
          <a:p>
            <a:pPr defTabSz="457200">
              <a:lnSpc>
                <a:spcPts val="5700"/>
              </a:lnSpc>
              <a:defRPr sz="3300">
                <a:solidFill>
                  <a:srgbClr val="FFFFFF"/>
                </a:solidFill>
                <a:latin typeface="Menlo"/>
                <a:ea typeface="Menlo"/>
                <a:cs typeface="Menlo"/>
                <a:sym typeface="Menlo"/>
              </a:defRPr>
            </a:pPr>
            <a:r>
              <a:t>——————————</a:t>
            </a:r>
          </a:p>
          <a:p>
            <a:pPr algn="ctr" defTabSz="457200">
              <a:lnSpc>
                <a:spcPts val="5700"/>
              </a:lnSpc>
              <a:defRPr sz="3300">
                <a:solidFill>
                  <a:srgbClr val="FFFFFF"/>
                </a:solidFill>
                <a:latin typeface="Menlo"/>
                <a:ea typeface="Menlo"/>
                <a:cs typeface="Menlo"/>
                <a:sym typeface="Menlo"/>
              </a:defRPr>
            </a:pPr>
            <a:endParaRPr/>
          </a:p>
          <a:p>
            <a:pPr defTabSz="457200">
              <a:lnSpc>
                <a:spcPts val="5700"/>
              </a:lnSpc>
              <a:defRPr sz="3300">
                <a:solidFill>
                  <a:srgbClr val="FFFFFF"/>
                </a:solidFill>
                <a:latin typeface="Menlo"/>
                <a:ea typeface="Menlo"/>
                <a:cs typeface="Menlo"/>
                <a:sym typeface="Menlo"/>
              </a:defRPr>
            </a:pPr>
            <a:r>
              <a:rPr b="1">
                <a:solidFill>
                  <a:schemeClr val="accent4"/>
                </a:solidFill>
              </a:rPr>
              <a:t>styles</a:t>
            </a:r>
            <a:r>
              <a:t> = </a:t>
            </a:r>
            <a:r>
              <a:rPr>
                <a:solidFill>
                  <a:schemeClr val="accent2">
                    <a:hueOff val="-2473793"/>
                    <a:satOff val="-50209"/>
                    <a:lumOff val="23543"/>
                  </a:schemeClr>
                </a:solidFill>
              </a:rPr>
              <a:t>{</a:t>
            </a:r>
          </a:p>
          <a:p>
            <a:pPr defTabSz="457200">
              <a:lnSpc>
                <a:spcPts val="5700"/>
              </a:lnSpc>
              <a:defRPr sz="3300">
                <a:solidFill>
                  <a:srgbClr val="FFFFFF"/>
                </a:solidFill>
                <a:latin typeface="Menlo"/>
                <a:ea typeface="Menlo"/>
                <a:cs typeface="Menlo"/>
                <a:sym typeface="Menlo"/>
              </a:defRPr>
            </a:pPr>
            <a:r>
              <a:t>	</a:t>
            </a:r>
            <a:r>
              <a:rPr b="1">
                <a:solidFill>
                  <a:schemeClr val="accent3">
                    <a:satOff val="18648"/>
                    <a:lumOff val="5971"/>
                  </a:schemeClr>
                </a:solidFill>
              </a:rPr>
              <a:t>row</a:t>
            </a:r>
            <a:r>
              <a:rPr>
                <a:solidFill>
                  <a:srgbClr val="65BE67"/>
                </a:solidFill>
              </a:rPr>
              <a:t>: {</a:t>
            </a:r>
          </a:p>
          <a:p>
            <a:pPr defTabSz="457200">
              <a:lnSpc>
                <a:spcPts val="5700"/>
              </a:lnSpc>
              <a:defRPr sz="3300">
                <a:solidFill>
                  <a:srgbClr val="65BE67"/>
                </a:solidFill>
                <a:latin typeface="Menlo"/>
                <a:ea typeface="Menlo"/>
                <a:cs typeface="Menlo"/>
                <a:sym typeface="Menlo"/>
              </a:defRPr>
            </a:pPr>
            <a:r>
              <a:t>		flexDirection: '</a:t>
            </a:r>
            <a:r>
              <a:rPr>
                <a:solidFill>
                  <a:srgbClr val="FFFFFF"/>
                </a:solidFill>
              </a:rPr>
              <a:t>row</a:t>
            </a:r>
            <a:r>
              <a:t>',</a:t>
            </a:r>
          </a:p>
          <a:p>
            <a:pPr defTabSz="457200">
              <a:lnSpc>
                <a:spcPts val="5700"/>
              </a:lnSpc>
              <a:defRPr sz="3300">
                <a:solidFill>
                  <a:srgbClr val="65BE67"/>
                </a:solidFill>
                <a:latin typeface="Menlo"/>
                <a:ea typeface="Menlo"/>
                <a:cs typeface="Menlo"/>
                <a:sym typeface="Menlo"/>
              </a:defRPr>
            </a:pPr>
            <a:r>
              <a:t>		alignItems: '</a:t>
            </a:r>
            <a:r>
              <a:rPr>
                <a:solidFill>
                  <a:srgbClr val="FFFFFF"/>
                </a:solidFill>
              </a:rPr>
              <a:t>center</a:t>
            </a:r>
            <a:r>
              <a:t>',</a:t>
            </a:r>
          </a:p>
          <a:p>
            <a:pPr defTabSz="457200">
              <a:lnSpc>
                <a:spcPts val="5700"/>
              </a:lnSpc>
              <a:defRPr sz="3300">
                <a:solidFill>
                  <a:srgbClr val="65BE67"/>
                </a:solidFill>
                <a:latin typeface="Menlo"/>
                <a:ea typeface="Menlo"/>
                <a:cs typeface="Menlo"/>
                <a:sym typeface="Menlo"/>
              </a:defRPr>
            </a:pPr>
            <a:r>
              <a:t>		padding: </a:t>
            </a:r>
            <a:r>
              <a:rPr>
                <a:solidFill>
                  <a:srgbClr val="FFFFFF"/>
                </a:solidFill>
              </a:rPr>
              <a:t>5</a:t>
            </a:r>
            <a:r>
              <a:t>,</a:t>
            </a:r>
          </a:p>
          <a:p>
            <a:pPr defTabSz="457200">
              <a:lnSpc>
                <a:spcPts val="5700"/>
              </a:lnSpc>
              <a:defRPr sz="3300">
                <a:solidFill>
                  <a:srgbClr val="65BE67"/>
                </a:solidFill>
                <a:latin typeface="Menlo"/>
                <a:ea typeface="Menlo"/>
                <a:cs typeface="Menlo"/>
                <a:sym typeface="Menlo"/>
              </a:defRPr>
            </a:pPr>
            <a:r>
              <a:t>		backgroundColor: '</a:t>
            </a:r>
            <a:r>
              <a:rPr>
                <a:solidFill>
                  <a:srgbClr val="FFFFFF"/>
                </a:solidFill>
              </a:rPr>
              <a:t>white</a:t>
            </a:r>
            <a:r>
              <a:t>', </a:t>
            </a:r>
          </a:p>
          <a:p>
            <a:pPr defTabSz="457200">
              <a:lnSpc>
                <a:spcPts val="5700"/>
              </a:lnSpc>
              <a:defRPr sz="3300">
                <a:solidFill>
                  <a:srgbClr val="65BE67"/>
                </a:solidFill>
                <a:latin typeface="Menlo"/>
                <a:ea typeface="Menlo"/>
                <a:cs typeface="Menlo"/>
                <a:sym typeface="Menlo"/>
              </a:defRPr>
            </a:pPr>
            <a:r>
              <a:t>	},</a:t>
            </a:r>
          </a:p>
          <a:p>
            <a:pPr defTabSz="457200">
              <a:lnSpc>
                <a:spcPts val="5700"/>
              </a:lnSpc>
              <a:defRPr sz="3300">
                <a:solidFill>
                  <a:schemeClr val="accent2">
                    <a:hueOff val="-2473793"/>
                    <a:satOff val="-50209"/>
                    <a:lumOff val="23543"/>
                  </a:schemeClr>
                </a:solidFill>
                <a:latin typeface="Menlo"/>
                <a:ea typeface="Menlo"/>
                <a:cs typeface="Menlo"/>
                <a:sym typeface="Menlo"/>
              </a:defRPr>
            </a:pPr>
            <a:r>
              <a:t>};</a:t>
            </a:r>
          </a:p>
        </p:txBody>
      </p:sp>
      <p:pic>
        <p:nvPicPr>
          <p:cNvPr id="1101" name="Screen Shot 2015-03-10 at 1.30.24 PM.png" descr="Screen Shot 2015-03-10 at 1.30.24 PM.png"/>
          <p:cNvPicPr>
            <a:picLocks noChangeAspect="1"/>
          </p:cNvPicPr>
          <p:nvPr/>
        </p:nvPicPr>
        <p:blipFill>
          <a:blip r:embed="rId3">
            <a:extLst/>
          </a:blip>
          <a:srcRect l="372" t="1999" r="373"/>
          <a:stretch>
            <a:fillRect/>
          </a:stretch>
        </p:blipFill>
        <p:spPr>
          <a:xfrm>
            <a:off x="3637690" y="6867817"/>
            <a:ext cx="8474474" cy="2292165"/>
          </a:xfrm>
          <a:custGeom>
            <a:avLst/>
            <a:gdLst/>
            <a:ahLst/>
            <a:cxnLst>
              <a:cxn ang="0">
                <a:pos x="wd2" y="hd2"/>
              </a:cxn>
              <a:cxn ang="5400000">
                <a:pos x="wd2" y="hd2"/>
              </a:cxn>
              <a:cxn ang="10800000">
                <a:pos x="wd2" y="hd2"/>
              </a:cxn>
              <a:cxn ang="16200000">
                <a:pos x="wd2" y="hd2"/>
              </a:cxn>
            </a:cxnLst>
            <a:rect l="0" t="0" r="r" b="b"/>
            <a:pathLst>
              <a:path w="21600" h="21599" extrusionOk="0">
                <a:moveTo>
                  <a:pt x="190" y="0"/>
                </a:moveTo>
                <a:cubicBezTo>
                  <a:pt x="136" y="0"/>
                  <a:pt x="108" y="-1"/>
                  <a:pt x="79" y="34"/>
                </a:cubicBezTo>
                <a:cubicBezTo>
                  <a:pt x="47" y="77"/>
                  <a:pt x="21" y="172"/>
                  <a:pt x="9" y="292"/>
                </a:cubicBezTo>
                <a:cubicBezTo>
                  <a:pt x="0" y="400"/>
                  <a:pt x="0" y="501"/>
                  <a:pt x="0" y="703"/>
                </a:cubicBezTo>
                <a:lnTo>
                  <a:pt x="0" y="20945"/>
                </a:lnTo>
                <a:cubicBezTo>
                  <a:pt x="0" y="21150"/>
                  <a:pt x="0" y="21255"/>
                  <a:pt x="9" y="21363"/>
                </a:cubicBezTo>
                <a:cubicBezTo>
                  <a:pt x="20" y="21471"/>
                  <a:pt x="43" y="21551"/>
                  <a:pt x="71" y="21599"/>
                </a:cubicBezTo>
                <a:lnTo>
                  <a:pt x="21529" y="21599"/>
                </a:lnTo>
                <a:cubicBezTo>
                  <a:pt x="21557" y="21551"/>
                  <a:pt x="21580" y="21471"/>
                  <a:pt x="21591" y="21363"/>
                </a:cubicBezTo>
                <a:cubicBezTo>
                  <a:pt x="21600" y="21255"/>
                  <a:pt x="21600" y="21150"/>
                  <a:pt x="21600" y="20948"/>
                </a:cubicBezTo>
                <a:lnTo>
                  <a:pt x="21600" y="707"/>
                </a:lnTo>
                <a:cubicBezTo>
                  <a:pt x="21600" y="502"/>
                  <a:pt x="21600" y="400"/>
                  <a:pt x="21591" y="292"/>
                </a:cubicBezTo>
                <a:cubicBezTo>
                  <a:pt x="21579" y="172"/>
                  <a:pt x="21553" y="77"/>
                  <a:pt x="21521" y="34"/>
                </a:cubicBezTo>
                <a:cubicBezTo>
                  <a:pt x="21491" y="-1"/>
                  <a:pt x="21464" y="0"/>
                  <a:pt x="21410" y="0"/>
                </a:cubicBezTo>
                <a:lnTo>
                  <a:pt x="191" y="0"/>
                </a:lnTo>
                <a:lnTo>
                  <a:pt x="190" y="0"/>
                </a:lnTo>
                <a:close/>
              </a:path>
            </a:pathLst>
          </a:custGeom>
          <a:ln w="12700">
            <a:miter lim="400000"/>
          </a:ln>
          <a:effectLst>
            <a:outerShdw blurRad="190500" dist="16319" dir="5400000" rotWithShape="0">
              <a:srgbClr val="09213B">
                <a:alpha val="19811"/>
              </a:srgbClr>
            </a:outerShdw>
          </a:effectLst>
        </p:spPr>
      </p:pic>
      <p:sp>
        <p:nvSpPr>
          <p:cNvPr id="1102" name="Inline Styles…"/>
          <p:cNvSpPr/>
          <p:nvPr/>
        </p:nvSpPr>
        <p:spPr>
          <a:xfrm>
            <a:off x="3650324" y="25400"/>
            <a:ext cx="9303544" cy="4712553"/>
          </a:xfrm>
          <a:prstGeom prst="rect">
            <a:avLst/>
          </a:prstGeom>
          <a:ln w="12700">
            <a:miter lim="400000"/>
          </a:ln>
          <a:extLst>
            <a:ext uri="{C572A759-6A51-4108-AA02-DFA0A04FC94B}">
              <ma14:wrappingTextBoxFlag xmlns:ma14="http://schemas.microsoft.com/office/mac/drawingml/2011/main" val="1"/>
            </a:ext>
          </a:extLst>
        </p:spPr>
        <p:txBody>
          <a:bodyPr lIns="38430" tIns="38430" rIns="38430" bIns="38430" anchor="ctr"/>
          <a:lstStyle/>
          <a:p>
            <a:pPr>
              <a:defRPr b="1"/>
            </a:pPr>
            <a:r>
              <a:t>Inline Styles</a:t>
            </a:r>
          </a:p>
          <a:p>
            <a:pPr>
              <a:lnSpc>
                <a:spcPct val="100000"/>
              </a:lnSpc>
              <a:spcBef>
                <a:spcPts val="1800"/>
              </a:spcBef>
              <a:defRPr sz="4800"/>
            </a:pPr>
            <a:r>
              <a:t>github.com/facebook/yoga</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0" name="Learn once, Write anywhere…"/>
          <p:cNvSpPr txBox="1"/>
          <p:nvPr/>
        </p:nvSpPr>
        <p:spPr>
          <a:xfrm>
            <a:off x="3786580" y="4178890"/>
            <a:ext cx="15998041" cy="53582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140000"/>
              </a:lnSpc>
              <a:defRPr sz="7000">
                <a:solidFill>
                  <a:srgbClr val="FDFDFD"/>
                </a:solidFill>
                <a:latin typeface="Helvetica Neue Light"/>
                <a:ea typeface="Helvetica Neue Light"/>
                <a:cs typeface="Helvetica Neue Light"/>
                <a:sym typeface="Helvetica Neue Light"/>
              </a:defRPr>
            </a:pPr>
            <a:r>
              <a:rPr dirty="0"/>
              <a:t>Learn once, Write anywhere</a:t>
            </a:r>
          </a:p>
          <a:p>
            <a:pPr>
              <a:lnSpc>
                <a:spcPct val="140000"/>
              </a:lnSpc>
              <a:defRPr sz="5500">
                <a:solidFill>
                  <a:srgbClr val="00F0FE"/>
                </a:solidFill>
                <a:latin typeface="Helvetica Neue Medium"/>
                <a:ea typeface="Helvetica Neue Medium"/>
                <a:cs typeface="Helvetica Neue Medium"/>
                <a:sym typeface="Helvetica Neue Medium"/>
              </a:defRPr>
            </a:pPr>
            <a:r>
              <a:rPr dirty="0"/>
              <a:t>NOT</a:t>
            </a:r>
          </a:p>
          <a:p>
            <a:pPr>
              <a:lnSpc>
                <a:spcPct val="140000"/>
              </a:lnSpc>
              <a:defRPr sz="7000">
                <a:solidFill>
                  <a:srgbClr val="FDFDFD"/>
                </a:solidFill>
                <a:latin typeface="Helvetica Neue Light"/>
                <a:ea typeface="Helvetica Neue Light"/>
                <a:cs typeface="Helvetica Neue Light"/>
                <a:sym typeface="Helvetica Neue Light"/>
              </a:defRPr>
            </a:pPr>
            <a:r>
              <a:rPr dirty="0">
                <a:latin typeface="Helvetica Neue"/>
                <a:ea typeface="Helvetica Neue"/>
                <a:cs typeface="Helvetica Neue"/>
                <a:sym typeface="Helvetica Neue"/>
              </a:rPr>
              <a:t>Write once, Run anywhere</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0" name="Group"/>
          <p:cNvGrpSpPr/>
          <p:nvPr/>
        </p:nvGrpSpPr>
        <p:grpSpPr>
          <a:xfrm>
            <a:off x="1193277" y="5521092"/>
            <a:ext cx="14356674" cy="1197395"/>
            <a:chOff x="0" y="0"/>
            <a:chExt cx="14356673" cy="1197394"/>
          </a:xfrm>
        </p:grpSpPr>
        <p:sp>
          <p:nvSpPr>
            <p:cNvPr id="1166" name="2. Install the CLI"/>
            <p:cNvSpPr txBox="1"/>
            <p:nvPr/>
          </p:nvSpPr>
          <p:spPr>
            <a:xfrm>
              <a:off x="0" y="303153"/>
              <a:ext cx="5657041" cy="597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430" tIns="38430" rIns="38430" bIns="38430" numCol="1" anchor="ctr">
              <a:spAutoFit/>
            </a:bodyPr>
            <a:lstStyle/>
            <a:p>
              <a:pPr>
                <a:lnSpc>
                  <a:spcPct val="100000"/>
                </a:lnSpc>
                <a:spcBef>
                  <a:spcPts val="5900"/>
                </a:spcBef>
                <a:buClr>
                  <a:srgbClr val="42B1CA"/>
                </a:buClr>
                <a:defRPr sz="3500">
                  <a:solidFill>
                    <a:srgbClr val="555555"/>
                  </a:solidFill>
                  <a:latin typeface="Helvetica Neue Light"/>
                  <a:ea typeface="Helvetica Neue Light"/>
                  <a:cs typeface="Helvetica Neue Light"/>
                  <a:sym typeface="Helvetica Neue Light"/>
                </a:defRPr>
              </a:pPr>
              <a:r>
                <a:rPr>
                  <a:solidFill>
                    <a:srgbClr val="3B5997"/>
                  </a:solidFill>
                </a:rPr>
                <a:t>2.</a:t>
              </a:r>
              <a:r>
                <a:t> Install the CLI</a:t>
              </a:r>
            </a:p>
          </p:txBody>
        </p:sp>
        <p:grpSp>
          <p:nvGrpSpPr>
            <p:cNvPr id="1169" name="Group"/>
            <p:cNvGrpSpPr/>
            <p:nvPr/>
          </p:nvGrpSpPr>
          <p:grpSpPr>
            <a:xfrm>
              <a:off x="3473224" y="0"/>
              <a:ext cx="10883450" cy="1197395"/>
              <a:chOff x="0" y="0"/>
              <a:chExt cx="10883449" cy="1197394"/>
            </a:xfrm>
          </p:grpSpPr>
          <p:sp>
            <p:nvSpPr>
              <p:cNvPr id="1167" name="Rounded Rectangle"/>
              <p:cNvSpPr/>
              <p:nvPr/>
            </p:nvSpPr>
            <p:spPr>
              <a:xfrm>
                <a:off x="0" y="0"/>
                <a:ext cx="9989175" cy="1197395"/>
              </a:xfrm>
              <a:prstGeom prst="roundRect">
                <a:avLst>
                  <a:gd name="adj" fmla="val 19056"/>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168" name="$ npm install -g react-native-cli"/>
              <p:cNvSpPr txBox="1"/>
              <p:nvPr/>
            </p:nvSpPr>
            <p:spPr>
              <a:xfrm>
                <a:off x="375671" y="269508"/>
                <a:ext cx="10507779" cy="621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nSpc>
                    <a:spcPct val="160000"/>
                  </a:lnSpc>
                  <a:defRPr sz="3600" b="1">
                    <a:solidFill>
                      <a:srgbClr val="FFFFFF"/>
                    </a:solidFill>
                    <a:latin typeface="Menlo"/>
                    <a:ea typeface="Menlo"/>
                    <a:cs typeface="Menlo"/>
                    <a:sym typeface="Menlo"/>
                  </a:defRPr>
                </a:lvl1pPr>
              </a:lstStyle>
              <a:p>
                <a:r>
                  <a:t>$ npm install -g react-native-cli</a:t>
                </a:r>
              </a:p>
            </p:txBody>
          </p:sp>
        </p:grpSp>
      </p:grpSp>
      <p:sp>
        <p:nvSpPr>
          <p:cNvPr id="1171" name="1. Set up your Android or iOS developer environment"/>
          <p:cNvSpPr txBox="1"/>
          <p:nvPr/>
        </p:nvSpPr>
        <p:spPr>
          <a:xfrm>
            <a:off x="1193277" y="4207964"/>
            <a:ext cx="20068064" cy="597368"/>
          </a:xfrm>
          <a:prstGeom prst="rect">
            <a:avLst/>
          </a:prstGeom>
          <a:ln w="12700">
            <a:miter lim="400000"/>
          </a:ln>
          <a:extLst>
            <a:ext uri="{C572A759-6A51-4108-AA02-DFA0A04FC94B}">
              <ma14:wrappingTextBoxFlag xmlns:ma14="http://schemas.microsoft.com/office/mac/drawingml/2011/main" val="1"/>
            </a:ext>
          </a:extLst>
        </p:spPr>
        <p:txBody>
          <a:bodyPr lIns="38430" tIns="38430" rIns="38430" bIns="38430" anchor="ctr">
            <a:spAutoFit/>
          </a:bodyPr>
          <a:lstStyle/>
          <a:p>
            <a:pPr>
              <a:lnSpc>
                <a:spcPct val="100000"/>
              </a:lnSpc>
              <a:spcBef>
                <a:spcPts val="5900"/>
              </a:spcBef>
              <a:buClr>
                <a:srgbClr val="42B1CA"/>
              </a:buClr>
              <a:defRPr sz="3500">
                <a:solidFill>
                  <a:srgbClr val="555555"/>
                </a:solidFill>
                <a:latin typeface="Helvetica Neue Light"/>
                <a:ea typeface="Helvetica Neue Light"/>
                <a:cs typeface="Helvetica Neue Light"/>
                <a:sym typeface="Helvetica Neue Light"/>
              </a:defRPr>
            </a:pPr>
            <a:r>
              <a:rPr>
                <a:solidFill>
                  <a:srgbClr val="3B5997"/>
                </a:solidFill>
              </a:rPr>
              <a:t>1.</a:t>
            </a:r>
            <a:r>
              <a:t> Set up your Android or iOS developer environment</a:t>
            </a:r>
          </a:p>
        </p:txBody>
      </p:sp>
      <p:sp>
        <p:nvSpPr>
          <p:cNvPr id="1172" name="Two Ways to Get Started"/>
          <p:cNvSpPr txBox="1"/>
          <p:nvPr/>
        </p:nvSpPr>
        <p:spPr>
          <a:xfrm>
            <a:off x="1194459" y="2147171"/>
            <a:ext cx="7517385" cy="8306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584200">
              <a:lnSpc>
                <a:spcPct val="100000"/>
              </a:lnSpc>
              <a:defRPr sz="5500">
                <a:solidFill>
                  <a:srgbClr val="3B5997"/>
                </a:solidFill>
                <a:latin typeface="Helvetica Neue Light"/>
                <a:ea typeface="Helvetica Neue Light"/>
                <a:cs typeface="Helvetica Neue Light"/>
                <a:sym typeface="Helvetica Neue Light"/>
              </a:defRPr>
            </a:lvl1pPr>
          </a:lstStyle>
          <a:p>
            <a:r>
              <a:t>Two Ways to Get Started</a:t>
            </a:r>
          </a:p>
        </p:txBody>
      </p:sp>
      <p:grpSp>
        <p:nvGrpSpPr>
          <p:cNvPr id="1176" name="Group"/>
          <p:cNvGrpSpPr/>
          <p:nvPr/>
        </p:nvGrpSpPr>
        <p:grpSpPr>
          <a:xfrm>
            <a:off x="1193277" y="7140512"/>
            <a:ext cx="15512374" cy="1197396"/>
            <a:chOff x="0" y="0"/>
            <a:chExt cx="15512373" cy="1197394"/>
          </a:xfrm>
        </p:grpSpPr>
        <p:sp>
          <p:nvSpPr>
            <p:cNvPr id="1173" name="3. Create your project"/>
            <p:cNvSpPr txBox="1"/>
            <p:nvPr/>
          </p:nvSpPr>
          <p:spPr>
            <a:xfrm>
              <a:off x="0" y="300013"/>
              <a:ext cx="6570458" cy="597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430" tIns="38430" rIns="38430" bIns="38430" numCol="1" anchor="ctr">
              <a:spAutoFit/>
            </a:bodyPr>
            <a:lstStyle/>
            <a:p>
              <a:pPr>
                <a:lnSpc>
                  <a:spcPct val="100000"/>
                </a:lnSpc>
                <a:spcBef>
                  <a:spcPts val="5900"/>
                </a:spcBef>
                <a:buClr>
                  <a:srgbClr val="42B1CA"/>
                </a:buClr>
                <a:defRPr sz="3500">
                  <a:solidFill>
                    <a:srgbClr val="555555"/>
                  </a:solidFill>
                  <a:latin typeface="Helvetica Neue Light"/>
                  <a:ea typeface="Helvetica Neue Light"/>
                  <a:cs typeface="Helvetica Neue Light"/>
                  <a:sym typeface="Helvetica Neue Light"/>
                </a:defRPr>
              </a:pPr>
              <a:r>
                <a:rPr>
                  <a:solidFill>
                    <a:srgbClr val="3B5997"/>
                  </a:solidFill>
                </a:rPr>
                <a:t>3.</a:t>
              </a:r>
              <a:r>
                <a:t> Create your project</a:t>
              </a:r>
            </a:p>
          </p:txBody>
        </p:sp>
        <p:sp>
          <p:nvSpPr>
            <p:cNvPr id="1174" name="Rounded Rectangle"/>
            <p:cNvSpPr/>
            <p:nvPr/>
          </p:nvSpPr>
          <p:spPr>
            <a:xfrm>
              <a:off x="4628924" y="0"/>
              <a:ext cx="8001001" cy="1197395"/>
            </a:xfrm>
            <a:prstGeom prst="roundRect">
              <a:avLst>
                <a:gd name="adj" fmla="val 19056"/>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175" name="$ react-native init MyApp"/>
            <p:cNvSpPr txBox="1"/>
            <p:nvPr/>
          </p:nvSpPr>
          <p:spPr>
            <a:xfrm>
              <a:off x="5004595" y="269508"/>
              <a:ext cx="10507779" cy="621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nSpc>
                  <a:spcPct val="160000"/>
                </a:lnSpc>
                <a:defRPr sz="3600" b="1">
                  <a:solidFill>
                    <a:srgbClr val="FFFFFF"/>
                  </a:solidFill>
                  <a:latin typeface="Menlo"/>
                  <a:ea typeface="Menlo"/>
                  <a:cs typeface="Menlo"/>
                  <a:sym typeface="Menlo"/>
                </a:defRPr>
              </a:lvl1pPr>
            </a:lstStyle>
            <a:p>
              <a:r>
                <a:t>$ react-native init MyApp</a:t>
              </a:r>
            </a:p>
          </p:txBody>
        </p:sp>
      </p:grpSp>
      <p:grpSp>
        <p:nvGrpSpPr>
          <p:cNvPr id="1180" name="Group"/>
          <p:cNvGrpSpPr/>
          <p:nvPr/>
        </p:nvGrpSpPr>
        <p:grpSpPr>
          <a:xfrm>
            <a:off x="1193277" y="8723218"/>
            <a:ext cx="13785174" cy="1197396"/>
            <a:chOff x="0" y="0"/>
            <a:chExt cx="13785173" cy="1197394"/>
          </a:xfrm>
        </p:grpSpPr>
        <p:sp>
          <p:nvSpPr>
            <p:cNvPr id="1177" name="4. Start app!"/>
            <p:cNvSpPr txBox="1"/>
            <p:nvPr/>
          </p:nvSpPr>
          <p:spPr>
            <a:xfrm>
              <a:off x="0" y="333588"/>
              <a:ext cx="8626623" cy="597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430" tIns="38430" rIns="38430" bIns="38430" numCol="1" anchor="ctr">
              <a:spAutoFit/>
            </a:bodyPr>
            <a:lstStyle/>
            <a:p>
              <a:pPr>
                <a:lnSpc>
                  <a:spcPct val="100000"/>
                </a:lnSpc>
                <a:spcBef>
                  <a:spcPts val="5900"/>
                </a:spcBef>
                <a:buClr>
                  <a:srgbClr val="42B1CA"/>
                </a:buClr>
                <a:defRPr sz="3500">
                  <a:solidFill>
                    <a:srgbClr val="555555"/>
                  </a:solidFill>
                  <a:latin typeface="Helvetica Neue Light"/>
                  <a:ea typeface="Helvetica Neue Light"/>
                  <a:cs typeface="Helvetica Neue Light"/>
                  <a:sym typeface="Helvetica Neue Light"/>
                </a:defRPr>
              </a:pPr>
              <a:r>
                <a:rPr>
                  <a:solidFill>
                    <a:srgbClr val="3B5997"/>
                  </a:solidFill>
                </a:rPr>
                <a:t>4.</a:t>
              </a:r>
              <a:r>
                <a:t> Start app!</a:t>
              </a:r>
            </a:p>
          </p:txBody>
        </p:sp>
        <p:sp>
          <p:nvSpPr>
            <p:cNvPr id="1178" name="Rounded Rectangle"/>
            <p:cNvSpPr/>
            <p:nvPr/>
          </p:nvSpPr>
          <p:spPr>
            <a:xfrm>
              <a:off x="2901724" y="0"/>
              <a:ext cx="10795001" cy="1197395"/>
            </a:xfrm>
            <a:prstGeom prst="roundRect">
              <a:avLst>
                <a:gd name="adj" fmla="val 19056"/>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179" name="$ cd MyApp; react-native run-android"/>
            <p:cNvSpPr txBox="1"/>
            <p:nvPr/>
          </p:nvSpPr>
          <p:spPr>
            <a:xfrm>
              <a:off x="3277395" y="269508"/>
              <a:ext cx="10507779" cy="621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nSpc>
                  <a:spcPct val="160000"/>
                </a:lnSpc>
                <a:defRPr sz="3600" b="1">
                  <a:solidFill>
                    <a:srgbClr val="FFFFFF"/>
                  </a:solidFill>
                  <a:latin typeface="Menlo"/>
                  <a:ea typeface="Menlo"/>
                  <a:cs typeface="Menlo"/>
                  <a:sym typeface="Menlo"/>
                </a:defRPr>
              </a:lvl1pPr>
            </a:lstStyle>
            <a:p>
              <a:r>
                <a:t>$ cd MyApp; react-native run-android</a:t>
              </a:r>
            </a:p>
          </p:txBody>
        </p:sp>
      </p:gr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171"/>
                                        </p:tgtEl>
                                        <p:attrNameLst>
                                          <p:attrName>style.visibility</p:attrName>
                                        </p:attrNameLst>
                                      </p:cBhvr>
                                      <p:to>
                                        <p:strVal val="visible"/>
                                      </p:to>
                                    </p:set>
                                    <p:animEffect transition="in" filter="dissolve">
                                      <p:cBhvr>
                                        <p:cTn id="7" dur="700"/>
                                        <p:tgtEl>
                                          <p:spTgt spid="117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1170"/>
                                        </p:tgtEl>
                                        <p:attrNameLst>
                                          <p:attrName>style.visibility</p:attrName>
                                        </p:attrNameLst>
                                      </p:cBhvr>
                                      <p:to>
                                        <p:strVal val="visible"/>
                                      </p:to>
                                    </p:set>
                                    <p:animEffect transition="in" filter="dissolve">
                                      <p:cBhvr>
                                        <p:cTn id="12" dur="700"/>
                                        <p:tgtEl>
                                          <p:spTgt spid="117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1176"/>
                                        </p:tgtEl>
                                        <p:attrNameLst>
                                          <p:attrName>style.visibility</p:attrName>
                                        </p:attrNameLst>
                                      </p:cBhvr>
                                      <p:to>
                                        <p:strVal val="visible"/>
                                      </p:to>
                                    </p:set>
                                    <p:animEffect transition="in" filter="dissolve">
                                      <p:cBhvr>
                                        <p:cTn id="17" dur="700"/>
                                        <p:tgtEl>
                                          <p:spTgt spid="11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1180"/>
                                        </p:tgtEl>
                                        <p:attrNameLst>
                                          <p:attrName>style.visibility</p:attrName>
                                        </p:attrNameLst>
                                      </p:cBhvr>
                                      <p:to>
                                        <p:strVal val="visible"/>
                                      </p:to>
                                    </p:set>
                                    <p:animEffect transition="in" filter="dissolve">
                                      <p:cBhvr>
                                        <p:cTn id="22" dur="700"/>
                                        <p:tgtEl>
                                          <p:spTgt spid="1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0" grpId="2" animBg="1" advAuto="0"/>
      <p:bldP spid="1171" grpId="1" animBg="1" advAuto="0"/>
      <p:bldP spid="1176" grpId="3" animBg="1" advAuto="0"/>
      <p:bldP spid="1180" grpId="4"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4" name="OR"/>
          <p:cNvSpPr txBox="1"/>
          <p:nvPr/>
        </p:nvSpPr>
        <p:spPr>
          <a:xfrm>
            <a:off x="1470215" y="4212159"/>
            <a:ext cx="15753970" cy="397088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marL="27093" marR="27093" defTabSz="609600">
              <a:lnSpc>
                <a:spcPct val="90000"/>
              </a:lnSpc>
              <a:defRPr sz="9700">
                <a:solidFill>
                  <a:srgbClr val="FFFFFF"/>
                </a:solidFill>
                <a:uFill>
                  <a:solidFill>
                    <a:srgbClr val="62D966"/>
                  </a:solidFill>
                </a:uFill>
                <a:latin typeface="Helvetica Light"/>
                <a:ea typeface="Helvetica Light"/>
                <a:cs typeface="Helvetica Light"/>
                <a:sym typeface="Helvetica Light"/>
              </a:defRPr>
            </a:lvl1pPr>
          </a:lstStyle>
          <a:p>
            <a:r>
              <a:t>OR</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1" name="Group"/>
          <p:cNvGrpSpPr/>
          <p:nvPr/>
        </p:nvGrpSpPr>
        <p:grpSpPr>
          <a:xfrm>
            <a:off x="1129777" y="5521092"/>
            <a:ext cx="14395225" cy="1197395"/>
            <a:chOff x="0" y="0"/>
            <a:chExt cx="14395224" cy="1197394"/>
          </a:xfrm>
        </p:grpSpPr>
        <p:sp>
          <p:nvSpPr>
            <p:cNvPr id="1188" name="2. Install the CLI"/>
            <p:cNvSpPr txBox="1"/>
            <p:nvPr/>
          </p:nvSpPr>
          <p:spPr>
            <a:xfrm>
              <a:off x="0" y="303153"/>
              <a:ext cx="5657041" cy="597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430" tIns="38430" rIns="38430" bIns="38430" numCol="1" anchor="ctr">
              <a:spAutoFit/>
            </a:bodyPr>
            <a:lstStyle/>
            <a:p>
              <a:pPr>
                <a:lnSpc>
                  <a:spcPct val="100000"/>
                </a:lnSpc>
                <a:spcBef>
                  <a:spcPts val="5900"/>
                </a:spcBef>
                <a:buClr>
                  <a:srgbClr val="42B1CA"/>
                </a:buClr>
                <a:defRPr sz="3500">
                  <a:solidFill>
                    <a:srgbClr val="555555"/>
                  </a:solidFill>
                  <a:latin typeface="Helvetica Neue Light"/>
                  <a:ea typeface="Helvetica Neue Light"/>
                  <a:cs typeface="Helvetica Neue Light"/>
                  <a:sym typeface="Helvetica Neue Light"/>
                </a:defRPr>
              </a:pPr>
              <a:r>
                <a:rPr>
                  <a:solidFill>
                    <a:srgbClr val="3B5997"/>
                  </a:solidFill>
                </a:rPr>
                <a:t>2.</a:t>
              </a:r>
              <a:r>
                <a:t> Install the CLI</a:t>
              </a:r>
            </a:p>
          </p:txBody>
        </p:sp>
        <p:sp>
          <p:nvSpPr>
            <p:cNvPr id="1189" name="Rounded Rectangle"/>
            <p:cNvSpPr/>
            <p:nvPr/>
          </p:nvSpPr>
          <p:spPr>
            <a:xfrm>
              <a:off x="3473224" y="0"/>
              <a:ext cx="10922001" cy="1197395"/>
            </a:xfrm>
            <a:prstGeom prst="roundRect">
              <a:avLst>
                <a:gd name="adj" fmla="val 19056"/>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190" name="$ npm install -g create-react-native-app"/>
            <p:cNvSpPr txBox="1"/>
            <p:nvPr/>
          </p:nvSpPr>
          <p:spPr>
            <a:xfrm>
              <a:off x="3848895" y="269508"/>
              <a:ext cx="10507779" cy="621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nSpc>
                  <a:spcPct val="160000"/>
                </a:lnSpc>
                <a:defRPr sz="3600" b="1">
                  <a:solidFill>
                    <a:srgbClr val="FFFFFF"/>
                  </a:solidFill>
                  <a:latin typeface="Menlo"/>
                  <a:ea typeface="Menlo"/>
                  <a:cs typeface="Menlo"/>
                  <a:sym typeface="Menlo"/>
                </a:defRPr>
              </a:lvl1pPr>
            </a:lstStyle>
            <a:p>
              <a:r>
                <a:t>$ npm install -g create-react-native-app</a:t>
              </a:r>
            </a:p>
          </p:txBody>
        </p:sp>
      </p:grpSp>
      <p:sp>
        <p:nvSpPr>
          <p:cNvPr id="1192" name="1. Use Create React Native App!"/>
          <p:cNvSpPr txBox="1"/>
          <p:nvPr/>
        </p:nvSpPr>
        <p:spPr>
          <a:xfrm>
            <a:off x="1129777" y="4207964"/>
            <a:ext cx="20068064" cy="597368"/>
          </a:xfrm>
          <a:prstGeom prst="rect">
            <a:avLst/>
          </a:prstGeom>
          <a:ln w="12700">
            <a:miter lim="400000"/>
          </a:ln>
          <a:extLst>
            <a:ext uri="{C572A759-6A51-4108-AA02-DFA0A04FC94B}">
              <ma14:wrappingTextBoxFlag xmlns:ma14="http://schemas.microsoft.com/office/mac/drawingml/2011/main" val="1"/>
            </a:ext>
          </a:extLst>
        </p:spPr>
        <p:txBody>
          <a:bodyPr lIns="38430" tIns="38430" rIns="38430" bIns="38430" anchor="ctr">
            <a:spAutoFit/>
          </a:bodyPr>
          <a:lstStyle/>
          <a:p>
            <a:pPr>
              <a:lnSpc>
                <a:spcPct val="100000"/>
              </a:lnSpc>
              <a:spcBef>
                <a:spcPts val="5900"/>
              </a:spcBef>
              <a:buClr>
                <a:srgbClr val="42B1CA"/>
              </a:buClr>
              <a:defRPr sz="3500">
                <a:solidFill>
                  <a:srgbClr val="555555"/>
                </a:solidFill>
                <a:latin typeface="Helvetica Neue Light"/>
                <a:ea typeface="Helvetica Neue Light"/>
                <a:cs typeface="Helvetica Neue Light"/>
                <a:sym typeface="Helvetica Neue Light"/>
              </a:defRPr>
            </a:pPr>
            <a:r>
              <a:rPr>
                <a:solidFill>
                  <a:srgbClr val="3B5997"/>
                </a:solidFill>
              </a:rPr>
              <a:t>1.</a:t>
            </a:r>
            <a:r>
              <a:t> Use Create React Native App!</a:t>
            </a:r>
          </a:p>
        </p:txBody>
      </p:sp>
      <p:sp>
        <p:nvSpPr>
          <p:cNvPr id="1193" name="Get Started even Faster!"/>
          <p:cNvSpPr txBox="1"/>
          <p:nvPr/>
        </p:nvSpPr>
        <p:spPr>
          <a:xfrm>
            <a:off x="1130959" y="2147171"/>
            <a:ext cx="7336474" cy="8306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584200">
              <a:lnSpc>
                <a:spcPct val="100000"/>
              </a:lnSpc>
              <a:defRPr sz="5500">
                <a:solidFill>
                  <a:srgbClr val="3B5997"/>
                </a:solidFill>
                <a:latin typeface="Helvetica Neue Light"/>
                <a:ea typeface="Helvetica Neue Light"/>
                <a:cs typeface="Helvetica Neue Light"/>
                <a:sym typeface="Helvetica Neue Light"/>
              </a:defRPr>
            </a:lvl1pPr>
          </a:lstStyle>
          <a:p>
            <a:r>
              <a:t>Get Started even Faster!</a:t>
            </a:r>
          </a:p>
        </p:txBody>
      </p:sp>
      <p:grpSp>
        <p:nvGrpSpPr>
          <p:cNvPr id="1197" name="Group"/>
          <p:cNvGrpSpPr/>
          <p:nvPr/>
        </p:nvGrpSpPr>
        <p:grpSpPr>
          <a:xfrm>
            <a:off x="1129777" y="7140512"/>
            <a:ext cx="15512374" cy="1197396"/>
            <a:chOff x="0" y="0"/>
            <a:chExt cx="15512373" cy="1197394"/>
          </a:xfrm>
        </p:grpSpPr>
        <p:sp>
          <p:nvSpPr>
            <p:cNvPr id="1194" name="3. Create your project"/>
            <p:cNvSpPr txBox="1"/>
            <p:nvPr/>
          </p:nvSpPr>
          <p:spPr>
            <a:xfrm>
              <a:off x="0" y="300013"/>
              <a:ext cx="6570458" cy="597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430" tIns="38430" rIns="38430" bIns="38430" numCol="1" anchor="ctr">
              <a:spAutoFit/>
            </a:bodyPr>
            <a:lstStyle/>
            <a:p>
              <a:pPr>
                <a:lnSpc>
                  <a:spcPct val="100000"/>
                </a:lnSpc>
                <a:spcBef>
                  <a:spcPts val="5900"/>
                </a:spcBef>
                <a:buClr>
                  <a:srgbClr val="42B1CA"/>
                </a:buClr>
                <a:defRPr sz="3500">
                  <a:solidFill>
                    <a:srgbClr val="555555"/>
                  </a:solidFill>
                  <a:latin typeface="Helvetica Neue Light"/>
                  <a:ea typeface="Helvetica Neue Light"/>
                  <a:cs typeface="Helvetica Neue Light"/>
                  <a:sym typeface="Helvetica Neue Light"/>
                </a:defRPr>
              </a:pPr>
              <a:r>
                <a:rPr>
                  <a:solidFill>
                    <a:srgbClr val="3B5997"/>
                  </a:solidFill>
                </a:rPr>
                <a:t>3.</a:t>
              </a:r>
              <a:r>
                <a:t> Create your project</a:t>
              </a:r>
            </a:p>
          </p:txBody>
        </p:sp>
        <p:sp>
          <p:nvSpPr>
            <p:cNvPr id="1195" name="Rounded Rectangle"/>
            <p:cNvSpPr/>
            <p:nvPr/>
          </p:nvSpPr>
          <p:spPr>
            <a:xfrm>
              <a:off x="4628924" y="0"/>
              <a:ext cx="9398001" cy="1197395"/>
            </a:xfrm>
            <a:prstGeom prst="roundRect">
              <a:avLst>
                <a:gd name="adj" fmla="val 19056"/>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196" name="$ create-react-native-app MyApp"/>
            <p:cNvSpPr txBox="1"/>
            <p:nvPr/>
          </p:nvSpPr>
          <p:spPr>
            <a:xfrm>
              <a:off x="5004595" y="269508"/>
              <a:ext cx="10507779" cy="621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nSpc>
                  <a:spcPct val="160000"/>
                </a:lnSpc>
                <a:defRPr sz="3600" b="1">
                  <a:solidFill>
                    <a:srgbClr val="FFFFFF"/>
                  </a:solidFill>
                  <a:latin typeface="Menlo"/>
                  <a:ea typeface="Menlo"/>
                  <a:cs typeface="Menlo"/>
                  <a:sym typeface="Menlo"/>
                </a:defRPr>
              </a:lvl1pPr>
            </a:lstStyle>
            <a:p>
              <a:r>
                <a:t>$ create-react-native-app MyApp</a:t>
              </a:r>
            </a:p>
          </p:txBody>
        </p:sp>
      </p:grpSp>
      <p:grpSp>
        <p:nvGrpSpPr>
          <p:cNvPr id="1201" name="Group"/>
          <p:cNvGrpSpPr/>
          <p:nvPr/>
        </p:nvGrpSpPr>
        <p:grpSpPr>
          <a:xfrm>
            <a:off x="1129777" y="8723218"/>
            <a:ext cx="13785174" cy="1197396"/>
            <a:chOff x="0" y="0"/>
            <a:chExt cx="13785173" cy="1197394"/>
          </a:xfrm>
        </p:grpSpPr>
        <p:sp>
          <p:nvSpPr>
            <p:cNvPr id="1198" name="4. Start app!"/>
            <p:cNvSpPr txBox="1"/>
            <p:nvPr/>
          </p:nvSpPr>
          <p:spPr>
            <a:xfrm>
              <a:off x="0" y="333588"/>
              <a:ext cx="8626623" cy="597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430" tIns="38430" rIns="38430" bIns="38430" numCol="1" anchor="ctr">
              <a:spAutoFit/>
            </a:bodyPr>
            <a:lstStyle/>
            <a:p>
              <a:pPr>
                <a:lnSpc>
                  <a:spcPct val="100000"/>
                </a:lnSpc>
                <a:spcBef>
                  <a:spcPts val="5900"/>
                </a:spcBef>
                <a:buClr>
                  <a:srgbClr val="42B1CA"/>
                </a:buClr>
                <a:defRPr sz="3500">
                  <a:solidFill>
                    <a:srgbClr val="555555"/>
                  </a:solidFill>
                  <a:latin typeface="Helvetica Neue Light"/>
                  <a:ea typeface="Helvetica Neue Light"/>
                  <a:cs typeface="Helvetica Neue Light"/>
                  <a:sym typeface="Helvetica Neue Light"/>
                </a:defRPr>
              </a:pPr>
              <a:r>
                <a:rPr>
                  <a:solidFill>
                    <a:srgbClr val="3B5997"/>
                  </a:solidFill>
                </a:rPr>
                <a:t>4.</a:t>
              </a:r>
              <a:r>
                <a:t> Start app!</a:t>
              </a:r>
            </a:p>
          </p:txBody>
        </p:sp>
        <p:sp>
          <p:nvSpPr>
            <p:cNvPr id="1199" name="Rounded Rectangle"/>
            <p:cNvSpPr/>
            <p:nvPr/>
          </p:nvSpPr>
          <p:spPr>
            <a:xfrm>
              <a:off x="2901724" y="0"/>
              <a:ext cx="6604001" cy="1197395"/>
            </a:xfrm>
            <a:prstGeom prst="roundRect">
              <a:avLst>
                <a:gd name="adj" fmla="val 19056"/>
              </a:avLst>
            </a:prstGeom>
            <a:solidFill>
              <a:srgbClr val="0F1426">
                <a:alpha val="90294"/>
              </a:srgbClr>
            </a:solidFill>
            <a:ln w="12700" cap="flat">
              <a:noFill/>
              <a:miter lim="400000"/>
            </a:ln>
            <a:effectLst/>
          </p:spPr>
          <p:txBody>
            <a:bodyPr wrap="square" lIns="698500" tIns="698500" rIns="698500" bIns="698500" numCol="1" anchor="ctr">
              <a:noAutofit/>
            </a:bodyP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1200" name="$ cd MyApp; npm start"/>
            <p:cNvSpPr txBox="1"/>
            <p:nvPr/>
          </p:nvSpPr>
          <p:spPr>
            <a:xfrm>
              <a:off x="3277395" y="269508"/>
              <a:ext cx="10507779" cy="6216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nSpc>
                  <a:spcPct val="160000"/>
                </a:lnSpc>
                <a:defRPr sz="3600" b="1">
                  <a:solidFill>
                    <a:srgbClr val="FFFFFF"/>
                  </a:solidFill>
                  <a:latin typeface="Menlo"/>
                  <a:ea typeface="Menlo"/>
                  <a:cs typeface="Menlo"/>
                  <a:sym typeface="Menlo"/>
                </a:defRPr>
              </a:lvl1pPr>
            </a:lstStyle>
            <a:p>
              <a:r>
                <a:t>$ cd MyApp; npm start</a:t>
              </a:r>
            </a:p>
          </p:txBody>
        </p:sp>
      </p:gr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192"/>
                                        </p:tgtEl>
                                        <p:attrNameLst>
                                          <p:attrName>style.visibility</p:attrName>
                                        </p:attrNameLst>
                                      </p:cBhvr>
                                      <p:to>
                                        <p:strVal val="visible"/>
                                      </p:to>
                                    </p:set>
                                    <p:animEffect transition="in" filter="dissolve">
                                      <p:cBhvr>
                                        <p:cTn id="7" dur="700"/>
                                        <p:tgtEl>
                                          <p:spTgt spid="11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1191"/>
                                        </p:tgtEl>
                                        <p:attrNameLst>
                                          <p:attrName>style.visibility</p:attrName>
                                        </p:attrNameLst>
                                      </p:cBhvr>
                                      <p:to>
                                        <p:strVal val="visible"/>
                                      </p:to>
                                    </p:set>
                                    <p:animEffect transition="in" filter="dissolve">
                                      <p:cBhvr>
                                        <p:cTn id="12" dur="700"/>
                                        <p:tgtEl>
                                          <p:spTgt spid="11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1197"/>
                                        </p:tgtEl>
                                        <p:attrNameLst>
                                          <p:attrName>style.visibility</p:attrName>
                                        </p:attrNameLst>
                                      </p:cBhvr>
                                      <p:to>
                                        <p:strVal val="visible"/>
                                      </p:to>
                                    </p:set>
                                    <p:animEffect transition="in" filter="dissolve">
                                      <p:cBhvr>
                                        <p:cTn id="17" dur="700"/>
                                        <p:tgtEl>
                                          <p:spTgt spid="119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fill="hold" grpId="4" nodeType="clickEffect">
                                  <p:stCondLst>
                                    <p:cond delay="0"/>
                                  </p:stCondLst>
                                  <p:iterate>
                                    <p:tmAbs val="0"/>
                                  </p:iterate>
                                  <p:childTnLst>
                                    <p:set>
                                      <p:cBhvr>
                                        <p:cTn id="21" fill="hold"/>
                                        <p:tgtEl>
                                          <p:spTgt spid="1201"/>
                                        </p:tgtEl>
                                        <p:attrNameLst>
                                          <p:attrName>style.visibility</p:attrName>
                                        </p:attrNameLst>
                                      </p:cBhvr>
                                      <p:to>
                                        <p:strVal val="visible"/>
                                      </p:to>
                                    </p:set>
                                    <p:animEffect transition="in" filter="dissolve">
                                      <p:cBhvr>
                                        <p:cTn id="22" dur="700"/>
                                        <p:tgtEl>
                                          <p:spTgt spid="1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1" grpId="2" animBg="1" advAuto="0"/>
      <p:bldP spid="1192" grpId="1" animBg="1" advAuto="0"/>
      <p:bldP spid="1197" grpId="3" animBg="1" advAuto="0"/>
      <p:bldP spid="1201"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5" name="shutterstock_431614885.jpg" descr="shutterstock_431614885.jpg"/>
          <p:cNvPicPr>
            <a:picLocks noChangeAspect="1"/>
          </p:cNvPicPr>
          <p:nvPr/>
        </p:nvPicPr>
        <p:blipFill>
          <a:blip r:embed="rId3">
            <a:extLst/>
          </a:blip>
          <a:stretch>
            <a:fillRect/>
          </a:stretch>
        </p:blipFill>
        <p:spPr>
          <a:xfrm>
            <a:off x="-242404" y="-1972734"/>
            <a:ext cx="25093679" cy="16742503"/>
          </a:xfrm>
          <a:prstGeom prst="rect">
            <a:avLst/>
          </a:prstGeom>
          <a:ln w="12700">
            <a:miter lim="400000"/>
          </a:ln>
        </p:spPr>
      </p:pic>
      <p:sp>
        <p:nvSpPr>
          <p:cNvPr id="1206" name="Rectangle"/>
          <p:cNvSpPr/>
          <p:nvPr/>
        </p:nvSpPr>
        <p:spPr>
          <a:xfrm>
            <a:off x="-28269" y="-1"/>
            <a:ext cx="24440538" cy="13716001"/>
          </a:xfrm>
          <a:prstGeom prst="rect">
            <a:avLst/>
          </a:prstGeom>
          <a:gradFill>
            <a:gsLst>
              <a:gs pos="0">
                <a:srgbClr val="02EAFA">
                  <a:alpha val="47198"/>
                </a:srgbClr>
              </a:gs>
              <a:gs pos="100000">
                <a:srgbClr val="3C5898">
                  <a:alpha val="47198"/>
                </a:srgbClr>
              </a:gs>
            </a:gsLst>
            <a:lin ang="3815479"/>
          </a:gra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pic>
        <p:nvPicPr>
          <p:cNvPr id="1207" name="pasted-image.pdf" descr="pasted-image.pdf"/>
          <p:cNvPicPr>
            <a:picLocks noChangeAspect="1"/>
          </p:cNvPicPr>
          <p:nvPr/>
        </p:nvPicPr>
        <p:blipFill>
          <a:blip r:embed="rId4">
            <a:extLst/>
          </a:blip>
          <a:stretch>
            <a:fillRect/>
          </a:stretch>
        </p:blipFill>
        <p:spPr>
          <a:xfrm>
            <a:off x="10275949" y="3447379"/>
            <a:ext cx="4056972" cy="6821242"/>
          </a:xfrm>
          <a:prstGeom prst="rect">
            <a:avLst/>
          </a:prstGeom>
          <a:ln w="12700">
            <a:miter lim="400000"/>
          </a:ln>
        </p:spPr>
      </p:pic>
      <p:sp>
        <p:nvSpPr>
          <p:cNvPr id="1208" name="Your…"/>
          <p:cNvSpPr/>
          <p:nvPr/>
        </p:nvSpPr>
        <p:spPr>
          <a:xfrm>
            <a:off x="10446355" y="3788649"/>
            <a:ext cx="3669087" cy="5653738"/>
          </a:xfrm>
          <a:prstGeom prst="roundRect">
            <a:avLst>
              <a:gd name="adj" fmla="val 11495"/>
            </a:avLst>
          </a:prstGeom>
          <a:ln w="12700">
            <a:miter lim="400000"/>
          </a:ln>
          <a:extLst>
            <a:ext uri="{C572A759-6A51-4108-AA02-DFA0A04FC94B}">
              <ma14:wrappingTextBoxFlag xmlns:ma14="http://schemas.microsoft.com/office/mac/drawingml/2011/main" val="1"/>
            </a:ext>
          </a:extLst>
        </p:spPr>
        <p:txBody>
          <a:bodyPr lIns="57645" tIns="57645" rIns="57645" bIns="57645" anchor="ctr"/>
          <a:lstStyle/>
          <a:p>
            <a:pPr algn="ctr" defTabSz="584200">
              <a:lnSpc>
                <a:spcPct val="100000"/>
              </a:lnSpc>
              <a:defRPr sz="7000">
                <a:solidFill>
                  <a:srgbClr val="FFFFFF"/>
                </a:solidFill>
              </a:defRPr>
            </a:pPr>
            <a:r>
              <a:t>Your</a:t>
            </a:r>
          </a:p>
          <a:p>
            <a:pPr algn="ctr" defTabSz="584200">
              <a:lnSpc>
                <a:spcPct val="100000"/>
              </a:lnSpc>
              <a:defRPr sz="7000">
                <a:solidFill>
                  <a:srgbClr val="FFFFFF"/>
                </a:solidFill>
              </a:defRPr>
            </a:pPr>
            <a:r>
              <a:t>App!!</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4" name="OR"/>
          <p:cNvSpPr txBox="1"/>
          <p:nvPr/>
        </p:nvSpPr>
        <p:spPr>
          <a:xfrm>
            <a:off x="1619071" y="3490417"/>
            <a:ext cx="15753970" cy="397088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marL="27093" marR="27093" defTabSz="609600">
              <a:lnSpc>
                <a:spcPct val="90000"/>
              </a:lnSpc>
              <a:defRPr sz="9700">
                <a:solidFill>
                  <a:srgbClr val="FFFFFF"/>
                </a:solidFill>
                <a:uFill>
                  <a:solidFill>
                    <a:srgbClr val="62D966"/>
                  </a:solidFill>
                </a:uFill>
                <a:latin typeface="Helvetica Light"/>
                <a:ea typeface="Helvetica Light"/>
                <a:cs typeface="Helvetica Light"/>
                <a:sym typeface="Helvetica Light"/>
              </a:defRPr>
            </a:lvl1pPr>
          </a:lstStyle>
          <a:p>
            <a:r>
              <a:rPr lang="en-US" dirty="0" smtClean="0"/>
              <a:t>Component Life Cycle</a:t>
            </a:r>
            <a:endParaRPr dirty="0"/>
          </a:p>
        </p:txBody>
      </p:sp>
      <p:sp>
        <p:nvSpPr>
          <p:cNvPr id="2" name="TextBox 1"/>
          <p:cNvSpPr txBox="1"/>
          <p:nvPr/>
        </p:nvSpPr>
        <p:spPr>
          <a:xfrm>
            <a:off x="1390471" y="4895186"/>
            <a:ext cx="4642296" cy="11613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80000"/>
              </a:lnSpc>
              <a:spcBef>
                <a:spcPts val="0"/>
              </a:spcBef>
              <a:spcAft>
                <a:spcPts val="0"/>
              </a:spcAft>
              <a:buClrTx/>
              <a:buSzTx/>
              <a:buFontTx/>
              <a:buNone/>
              <a:tabLst/>
            </a:pPr>
            <a:r>
              <a:rPr kumimoji="0" lang="en-US" sz="8600" b="0" i="0" u="none" strike="noStrike" cap="none" spc="0" normalizeH="0" baseline="0" dirty="0" smtClean="0">
                <a:ln>
                  <a:noFill/>
                </a:ln>
                <a:solidFill>
                  <a:schemeClr val="bg1"/>
                </a:solidFill>
                <a:effectLst/>
                <a:uFillTx/>
                <a:latin typeface="+mn-lt"/>
                <a:ea typeface="+mn-ea"/>
                <a:cs typeface="+mn-cs"/>
                <a:sym typeface="Helvetica"/>
              </a:rPr>
              <a:t>Mounting</a:t>
            </a:r>
            <a:endParaRPr kumimoji="0" lang="en-US" sz="8600" b="0" i="0" u="none" strike="noStrike" cap="none" spc="0" normalizeH="0" baseline="0" dirty="0">
              <a:ln>
                <a:noFill/>
              </a:ln>
              <a:solidFill>
                <a:schemeClr val="bg1"/>
              </a:solidFill>
              <a:effectLst/>
              <a:uFillTx/>
              <a:latin typeface="+mn-lt"/>
              <a:ea typeface="+mn-ea"/>
              <a:cs typeface="+mn-cs"/>
              <a:sym typeface="Helvetica"/>
            </a:endParaRPr>
          </a:p>
        </p:txBody>
      </p:sp>
      <p:sp>
        <p:nvSpPr>
          <p:cNvPr id="3" name="TextBox 2"/>
          <p:cNvSpPr txBox="1"/>
          <p:nvPr/>
        </p:nvSpPr>
        <p:spPr>
          <a:xfrm>
            <a:off x="1390471" y="7020278"/>
            <a:ext cx="4520468" cy="11613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80000"/>
              </a:lnSpc>
              <a:spcBef>
                <a:spcPts val="0"/>
              </a:spcBef>
              <a:spcAft>
                <a:spcPts val="0"/>
              </a:spcAft>
              <a:buClrTx/>
              <a:buSzTx/>
              <a:buFontTx/>
              <a:buNone/>
              <a:tabLst/>
            </a:pPr>
            <a:r>
              <a:rPr kumimoji="0" lang="en-US" sz="8600" b="0" i="0" u="none" strike="noStrike" cap="none" spc="0" normalizeH="0" baseline="0" dirty="0" smtClean="0">
                <a:ln>
                  <a:noFill/>
                </a:ln>
                <a:solidFill>
                  <a:schemeClr val="bg1"/>
                </a:solidFill>
                <a:effectLst/>
                <a:uFillTx/>
                <a:latin typeface="+mn-lt"/>
                <a:ea typeface="+mn-ea"/>
                <a:cs typeface="+mn-cs"/>
                <a:sym typeface="Helvetica"/>
              </a:rPr>
              <a:t>Updating</a:t>
            </a:r>
            <a:endParaRPr kumimoji="0" lang="en-US" sz="8600" b="0" i="0" u="none" strike="noStrike" cap="none" spc="0" normalizeH="0" baseline="0" dirty="0">
              <a:ln>
                <a:noFill/>
              </a:ln>
              <a:solidFill>
                <a:schemeClr val="bg1"/>
              </a:solidFill>
              <a:effectLst/>
              <a:uFillTx/>
              <a:latin typeface="+mn-lt"/>
              <a:ea typeface="+mn-ea"/>
              <a:cs typeface="+mn-cs"/>
              <a:sym typeface="Helvetica"/>
            </a:endParaRPr>
          </a:p>
        </p:txBody>
      </p:sp>
      <p:sp>
        <p:nvSpPr>
          <p:cNvPr id="4" name="TextBox 3"/>
          <p:cNvSpPr txBox="1"/>
          <p:nvPr/>
        </p:nvSpPr>
        <p:spPr>
          <a:xfrm>
            <a:off x="1390471" y="9170844"/>
            <a:ext cx="6052939" cy="11613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80000"/>
              </a:lnSpc>
              <a:spcBef>
                <a:spcPts val="0"/>
              </a:spcBef>
              <a:spcAft>
                <a:spcPts val="0"/>
              </a:spcAft>
              <a:buClrTx/>
              <a:buSzTx/>
              <a:buFontTx/>
              <a:buNone/>
              <a:tabLst/>
            </a:pPr>
            <a:r>
              <a:rPr kumimoji="0" lang="en-US" sz="8600" b="0" i="0" u="none" strike="noStrike" cap="none" spc="0" normalizeH="0" baseline="0" dirty="0" smtClean="0">
                <a:ln>
                  <a:noFill/>
                </a:ln>
                <a:solidFill>
                  <a:schemeClr val="bg1"/>
                </a:solidFill>
                <a:effectLst/>
                <a:uFillTx/>
                <a:latin typeface="+mn-lt"/>
                <a:ea typeface="+mn-ea"/>
                <a:cs typeface="+mn-cs"/>
                <a:sym typeface="Helvetica"/>
              </a:rPr>
              <a:t>Unmounting</a:t>
            </a:r>
            <a:endParaRPr kumimoji="0" lang="en-US" sz="8600" b="0" i="0" u="none" strike="noStrike" cap="none" spc="0" normalizeH="0" baseline="0" dirty="0">
              <a:ln>
                <a:noFill/>
              </a:ln>
              <a:solidFill>
                <a:schemeClr val="bg1"/>
              </a:solidFill>
              <a:effectLst/>
              <a:uFillTx/>
              <a:latin typeface="+mn-lt"/>
              <a:ea typeface="+mn-ea"/>
              <a:cs typeface="+mn-cs"/>
              <a:sym typeface="Helvetica"/>
            </a:endParaRPr>
          </a:p>
        </p:txBody>
      </p:sp>
    </p:spTree>
    <p:extLst>
      <p:ext uri="{BB962C8B-B14F-4D97-AF65-F5344CB8AC3E}">
        <p14:creationId xmlns:p14="http://schemas.microsoft.com/office/powerpoint/2010/main" val="1819315688"/>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5E-6 1.85185E-7 L -0.03203 -0.27211 " pathEditMode="relative" rAng="0" ptsTypes="AA">
                                      <p:cBhvr>
                                        <p:cTn id="6" dur="2000" fill="hold"/>
                                        <p:tgtEl>
                                          <p:spTgt spid="1184"/>
                                        </p:tgtEl>
                                        <p:attrNameLst>
                                          <p:attrName>ppt_x</p:attrName>
                                          <p:attrName>ppt_y</p:attrName>
                                        </p:attrNameLst>
                                      </p:cBhvr>
                                      <p:rCtr x="-1602" y="-13611"/>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NAme"/>
          <p:cNvSpPr txBox="1">
            <a:spLocks noGrp="1"/>
          </p:cNvSpPr>
          <p:nvPr>
            <p:ph type="body" idx="14"/>
          </p:nvPr>
        </p:nvSpPr>
        <p:spPr>
          <a:xfrm>
            <a:off x="3279581" y="11283823"/>
            <a:ext cx="5051063" cy="592470"/>
          </a:xfrm>
          <a:prstGeom prst="rect">
            <a:avLst/>
          </a:prstGeom>
        </p:spPr>
        <p:txBody>
          <a:bodyPr/>
          <a:lstStyle/>
          <a:p>
            <a:pPr marL="0" lvl="1" indent="0">
              <a:lnSpc>
                <a:spcPct val="110000"/>
              </a:lnSpc>
              <a:spcBef>
                <a:spcPts val="0"/>
              </a:spcBef>
              <a:buSzTx/>
              <a:buNone/>
              <a:defRPr sz="3500">
                <a:solidFill>
                  <a:srgbClr val="00F0FE"/>
                </a:solidFill>
                <a:latin typeface="Helvetica Neue"/>
                <a:ea typeface="Helvetica Neue"/>
                <a:cs typeface="Helvetica Neue"/>
                <a:sym typeface="Helvetica Neue"/>
              </a:defRPr>
            </a:pPr>
            <a:r>
              <a:rPr lang="en-US" dirty="0" smtClean="0"/>
              <a:t>Mr. NGUYEN ANH TUAN</a:t>
            </a:r>
            <a:endParaRPr dirty="0"/>
          </a:p>
        </p:txBody>
      </p:sp>
      <p:sp>
        <p:nvSpPr>
          <p:cNvPr id="591" name="Position"/>
          <p:cNvSpPr txBox="1">
            <a:spLocks noGrp="1"/>
          </p:cNvSpPr>
          <p:nvPr>
            <p:ph type="body" idx="15"/>
          </p:nvPr>
        </p:nvSpPr>
        <p:spPr>
          <a:xfrm>
            <a:off x="3279581" y="11841141"/>
            <a:ext cx="3855223" cy="947952"/>
          </a:xfrm>
          <a:prstGeom prst="rect">
            <a:avLst/>
          </a:prstGeom>
        </p:spPr>
        <p:txBody>
          <a:bodyPr/>
          <a:lstStyle/>
          <a:p>
            <a:r>
              <a:rPr lang="en-US" dirty="0" smtClean="0"/>
              <a:t>Mobile App Team Lead</a:t>
            </a:r>
          </a:p>
          <a:p>
            <a:r>
              <a:rPr lang="en-US" dirty="0" err="1" smtClean="0"/>
              <a:t>Agiletech</a:t>
            </a:r>
            <a:endParaRPr dirty="0"/>
          </a:p>
        </p:txBody>
      </p:sp>
      <p:sp>
        <p:nvSpPr>
          <p:cNvPr id="592" name="Building With React"/>
          <p:cNvSpPr txBox="1">
            <a:spLocks noGrp="1"/>
          </p:cNvSpPr>
          <p:nvPr>
            <p:ph type="body" idx="16"/>
          </p:nvPr>
        </p:nvSpPr>
        <p:spPr>
          <a:xfrm>
            <a:off x="1600859" y="5706925"/>
            <a:ext cx="17421436" cy="1308050"/>
          </a:xfrm>
          <a:prstGeom prst="rect">
            <a:avLst/>
          </a:prstGeom>
        </p:spPr>
        <p:txBody>
          <a:bodyPr/>
          <a:lstStyle/>
          <a:p>
            <a:pPr>
              <a:defRPr>
                <a:solidFill>
                  <a:srgbClr val="000000"/>
                </a:solidFill>
              </a:defRPr>
            </a:pPr>
            <a:r>
              <a:rPr lang="en-US" dirty="0" smtClean="0">
                <a:solidFill>
                  <a:srgbClr val="FFFFFF"/>
                </a:solidFill>
              </a:rPr>
              <a:t>React Native Perf tuning </a:t>
            </a:r>
            <a:r>
              <a:rPr lang="mr-IN" dirty="0" smtClean="0">
                <a:solidFill>
                  <a:srgbClr val="FFFFFF"/>
                </a:solidFill>
              </a:rPr>
              <a:t>–</a:t>
            </a:r>
            <a:r>
              <a:rPr lang="en-US" dirty="0" smtClean="0">
                <a:solidFill>
                  <a:srgbClr val="FFFFFF"/>
                </a:solidFill>
              </a:rPr>
              <a:t> tips &amp; trick</a:t>
            </a:r>
          </a:p>
        </p:txBody>
      </p:sp>
      <p:pic>
        <p:nvPicPr>
          <p:cNvPr id="593" name="Image" descr="Image"/>
          <p:cNvPicPr>
            <a:picLocks noGrp="1" noChangeAspect="1"/>
          </p:cNvPicPr>
          <p:nvPr>
            <p:ph type="pic" idx="17"/>
          </p:nvPr>
        </p:nvPicPr>
        <p:blipFill>
          <a:blip r:embed="rId3">
            <a:extLst/>
          </a:blip>
          <a:stretch>
            <a:fillRect/>
          </a:stretch>
        </p:blipFill>
        <p:spPr>
          <a:prstGeom prst="rect">
            <a:avLst/>
          </a:prstGeom>
        </p:spPr>
      </p:pic>
      <p:pic>
        <p:nvPicPr>
          <p:cNvPr id="5" name="Picture Placeholder 4"/>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606" r="606"/>
          <a:stretch>
            <a:fillRect/>
          </a:stretch>
        </p:blipFill>
        <p:spPr/>
      </p:pic>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 name="OR"/>
          <p:cNvSpPr txBox="1"/>
          <p:nvPr/>
        </p:nvSpPr>
        <p:spPr>
          <a:xfrm>
            <a:off x="1628775" y="726009"/>
            <a:ext cx="6473635" cy="241724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marL="27093" marR="27093" defTabSz="609600">
              <a:lnSpc>
                <a:spcPct val="90000"/>
              </a:lnSpc>
              <a:defRPr sz="9700">
                <a:solidFill>
                  <a:srgbClr val="FFFFFF"/>
                </a:solidFill>
                <a:uFill>
                  <a:solidFill>
                    <a:srgbClr val="62D966"/>
                  </a:solidFill>
                </a:uFill>
                <a:latin typeface="Helvetica Light"/>
                <a:ea typeface="Helvetica Light"/>
                <a:cs typeface="Helvetica Light"/>
                <a:sym typeface="Helvetica Light"/>
              </a:defRPr>
            </a:lvl1pPr>
          </a:lstStyle>
          <a:p>
            <a:r>
              <a:rPr lang="en-US" smtClean="0"/>
              <a:t>Mounting</a:t>
            </a:r>
            <a:endParaRPr dirty="0"/>
          </a:p>
        </p:txBody>
      </p:sp>
      <p:sp>
        <p:nvSpPr>
          <p:cNvPr id="3" name="TextBox 2"/>
          <p:cNvSpPr txBox="1"/>
          <p:nvPr/>
        </p:nvSpPr>
        <p:spPr>
          <a:xfrm>
            <a:off x="2532776" y="4297962"/>
            <a:ext cx="11139268" cy="7636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8600" dirty="0">
                <a:solidFill>
                  <a:schemeClr val="bg1"/>
                </a:solidFill>
              </a:rPr>
              <a:t>constructor(</a:t>
            </a:r>
            <a:r>
              <a:rPr lang="en-US" sz="8600" i="1" dirty="0">
                <a:solidFill>
                  <a:schemeClr val="bg1"/>
                </a:solidFill>
              </a:rPr>
              <a:t>props</a:t>
            </a:r>
            <a:r>
              <a:rPr lang="en-US" sz="8600" dirty="0">
                <a:solidFill>
                  <a:schemeClr val="bg1"/>
                </a:solidFill>
              </a:rPr>
              <a:t>)</a:t>
            </a:r>
            <a:endParaRPr lang="en-US" sz="8600" dirty="0" smtClean="0">
              <a:solidFill>
                <a:schemeClr val="bg1"/>
              </a:solidFill>
            </a:endParaRPr>
          </a:p>
          <a:p>
            <a:endParaRPr lang="en-US" sz="8600" dirty="0" smtClean="0">
              <a:solidFill>
                <a:schemeClr val="bg1"/>
              </a:solidFill>
            </a:endParaRPr>
          </a:p>
          <a:p>
            <a:r>
              <a:rPr lang="en-US" sz="8600" dirty="0" err="1" smtClean="0">
                <a:solidFill>
                  <a:schemeClr val="bg1"/>
                </a:solidFill>
              </a:rPr>
              <a:t>componentWillMount</a:t>
            </a:r>
            <a:r>
              <a:rPr lang="en-US" sz="8600" dirty="0" smtClean="0">
                <a:solidFill>
                  <a:schemeClr val="bg1"/>
                </a:solidFill>
              </a:rPr>
              <a:t>()</a:t>
            </a:r>
          </a:p>
          <a:p>
            <a:endParaRPr lang="en-US" sz="8600" dirty="0" smtClean="0">
              <a:solidFill>
                <a:schemeClr val="bg1"/>
              </a:solidFill>
            </a:endParaRPr>
          </a:p>
          <a:p>
            <a:r>
              <a:rPr lang="en-US" sz="8600" dirty="0" smtClean="0">
                <a:solidFill>
                  <a:schemeClr val="bg1"/>
                </a:solidFill>
              </a:rPr>
              <a:t>render()</a:t>
            </a:r>
          </a:p>
          <a:p>
            <a:endParaRPr lang="en-US" sz="8600" dirty="0" smtClean="0">
              <a:solidFill>
                <a:schemeClr val="bg1"/>
              </a:solidFill>
            </a:endParaRPr>
          </a:p>
          <a:p>
            <a:r>
              <a:rPr lang="en-US" sz="8600" dirty="0" err="1" smtClean="0">
                <a:solidFill>
                  <a:schemeClr val="bg1"/>
                </a:solidFill>
              </a:rPr>
              <a:t>componentDidMount</a:t>
            </a:r>
            <a:r>
              <a:rPr lang="en-US" sz="8600" dirty="0">
                <a:solidFill>
                  <a:schemeClr val="bg1"/>
                </a:solidFill>
              </a:rPr>
              <a:t>()</a:t>
            </a:r>
            <a:endParaRPr kumimoji="0" lang="en-US" sz="8600" b="0" i="0" u="none" strike="noStrike" cap="none" spc="0" normalizeH="0" baseline="0" dirty="0">
              <a:ln>
                <a:noFill/>
              </a:ln>
              <a:solidFill>
                <a:schemeClr val="bg1"/>
              </a:solidFill>
              <a:effectLst/>
              <a:uFillTx/>
              <a:sym typeface="Helvetica"/>
            </a:endParaRPr>
          </a:p>
        </p:txBody>
      </p:sp>
    </p:spTree>
    <p:extLst>
      <p:ext uri="{BB962C8B-B14F-4D97-AF65-F5344CB8AC3E}">
        <p14:creationId xmlns:p14="http://schemas.microsoft.com/office/powerpoint/2010/main" val="1201974007"/>
      </p:ext>
    </p:extLst>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4475" y="1243723"/>
            <a:ext cx="5030223" cy="1284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80000"/>
              </a:lnSpc>
              <a:spcBef>
                <a:spcPts val="0"/>
              </a:spcBef>
              <a:spcAft>
                <a:spcPts val="0"/>
              </a:spcAft>
              <a:buClrTx/>
              <a:buSzTx/>
              <a:buFontTx/>
              <a:buNone/>
              <a:tabLst/>
            </a:pPr>
            <a:r>
              <a:rPr kumimoji="0" lang="en-US" sz="9600" b="0" i="0" u="none" strike="noStrike" cap="none" spc="0" normalizeH="0" baseline="0" dirty="0" smtClean="0">
                <a:ln>
                  <a:noFill/>
                </a:ln>
                <a:solidFill>
                  <a:schemeClr val="bg1"/>
                </a:solidFill>
                <a:effectLst/>
                <a:uFillTx/>
                <a:latin typeface="+mn-lt"/>
                <a:ea typeface="+mn-ea"/>
                <a:cs typeface="+mn-cs"/>
                <a:sym typeface="Helvetica"/>
              </a:rPr>
              <a:t>Updating</a:t>
            </a:r>
            <a:endParaRPr kumimoji="0" lang="en-US" sz="9600" b="0" i="0" u="none" strike="noStrike" cap="none" spc="0" normalizeH="0" baseline="0" dirty="0">
              <a:ln>
                <a:noFill/>
              </a:ln>
              <a:solidFill>
                <a:schemeClr val="bg1"/>
              </a:solidFill>
              <a:effectLst/>
              <a:uFillTx/>
              <a:latin typeface="+mn-lt"/>
              <a:ea typeface="+mn-ea"/>
              <a:cs typeface="+mn-cs"/>
              <a:sym typeface="Helvetica"/>
            </a:endParaRPr>
          </a:p>
        </p:txBody>
      </p:sp>
      <p:sp>
        <p:nvSpPr>
          <p:cNvPr id="3" name="TextBox 2"/>
          <p:cNvSpPr txBox="1"/>
          <p:nvPr/>
        </p:nvSpPr>
        <p:spPr>
          <a:xfrm>
            <a:off x="3400425" y="4207595"/>
            <a:ext cx="18137979" cy="74153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6600" dirty="0" err="1" smtClean="0">
                <a:solidFill>
                  <a:schemeClr val="bg1"/>
                </a:solidFill>
              </a:rPr>
              <a:t>componentWillReceiveProps</a:t>
            </a:r>
            <a:r>
              <a:rPr lang="en-US" sz="6600" dirty="0" smtClean="0">
                <a:solidFill>
                  <a:schemeClr val="bg1"/>
                </a:solidFill>
              </a:rPr>
              <a:t>(</a:t>
            </a:r>
            <a:r>
              <a:rPr lang="en-US" sz="6600" i="1" dirty="0" err="1" smtClean="0">
                <a:solidFill>
                  <a:schemeClr val="bg1"/>
                </a:solidFill>
              </a:rPr>
              <a:t>nextProps</a:t>
            </a:r>
            <a:r>
              <a:rPr lang="en-US" sz="6600" dirty="0" smtClean="0">
                <a:solidFill>
                  <a:schemeClr val="bg1"/>
                </a:solidFill>
              </a:rPr>
              <a:t>)</a:t>
            </a:r>
          </a:p>
          <a:p>
            <a:endParaRPr lang="en-US" sz="6600" dirty="0">
              <a:solidFill>
                <a:schemeClr val="bg1"/>
              </a:solidFill>
            </a:endParaRPr>
          </a:p>
          <a:p>
            <a:r>
              <a:rPr lang="en-US" sz="6600" dirty="0" err="1" smtClean="0">
                <a:solidFill>
                  <a:schemeClr val="bg1"/>
                </a:solidFill>
              </a:rPr>
              <a:t>shouldComponentUpdate</a:t>
            </a:r>
            <a:r>
              <a:rPr lang="en-US" sz="6600" dirty="0" smtClean="0">
                <a:solidFill>
                  <a:schemeClr val="bg1"/>
                </a:solidFill>
              </a:rPr>
              <a:t>(</a:t>
            </a:r>
            <a:r>
              <a:rPr lang="en-US" sz="6600" i="1" dirty="0" err="1" smtClean="0">
                <a:solidFill>
                  <a:schemeClr val="bg1"/>
                </a:solidFill>
              </a:rPr>
              <a:t>nextProps</a:t>
            </a:r>
            <a:r>
              <a:rPr lang="en-US" sz="6600" i="1" dirty="0" smtClean="0">
                <a:solidFill>
                  <a:schemeClr val="bg1"/>
                </a:solidFill>
              </a:rPr>
              <a:t>, </a:t>
            </a:r>
            <a:r>
              <a:rPr lang="en-US" sz="6600" i="1" dirty="0" err="1" smtClean="0">
                <a:solidFill>
                  <a:schemeClr val="bg1"/>
                </a:solidFill>
              </a:rPr>
              <a:t>nextState</a:t>
            </a:r>
            <a:r>
              <a:rPr lang="en-US" sz="6600" dirty="0" smtClean="0">
                <a:solidFill>
                  <a:schemeClr val="bg1"/>
                </a:solidFill>
              </a:rPr>
              <a:t>)</a:t>
            </a:r>
          </a:p>
          <a:p>
            <a:endParaRPr lang="en-US" sz="6600" dirty="0">
              <a:solidFill>
                <a:schemeClr val="bg1"/>
              </a:solidFill>
            </a:endParaRPr>
          </a:p>
          <a:p>
            <a:r>
              <a:rPr lang="en-US" sz="6600" dirty="0" err="1" smtClean="0">
                <a:solidFill>
                  <a:schemeClr val="bg1"/>
                </a:solidFill>
              </a:rPr>
              <a:t>componentWillUpdate</a:t>
            </a:r>
            <a:r>
              <a:rPr lang="en-US" sz="6600" dirty="0" smtClean="0">
                <a:solidFill>
                  <a:schemeClr val="bg1"/>
                </a:solidFill>
              </a:rPr>
              <a:t>(</a:t>
            </a:r>
            <a:r>
              <a:rPr lang="en-US" sz="6600" i="1" dirty="0" err="1">
                <a:solidFill>
                  <a:schemeClr val="bg1"/>
                </a:solidFill>
              </a:rPr>
              <a:t>nextProps</a:t>
            </a:r>
            <a:r>
              <a:rPr lang="en-US" sz="6600" i="1" dirty="0">
                <a:solidFill>
                  <a:schemeClr val="bg1"/>
                </a:solidFill>
              </a:rPr>
              <a:t>, </a:t>
            </a:r>
            <a:r>
              <a:rPr lang="en-US" sz="6600" i="1" dirty="0" err="1">
                <a:solidFill>
                  <a:schemeClr val="bg1"/>
                </a:solidFill>
              </a:rPr>
              <a:t>nextState</a:t>
            </a:r>
            <a:r>
              <a:rPr lang="en-US" sz="6600" dirty="0" smtClean="0">
                <a:solidFill>
                  <a:schemeClr val="bg1"/>
                </a:solidFill>
              </a:rPr>
              <a:t>)</a:t>
            </a:r>
          </a:p>
          <a:p>
            <a:endParaRPr lang="en-US" sz="6600" dirty="0">
              <a:solidFill>
                <a:schemeClr val="bg1"/>
              </a:solidFill>
            </a:endParaRPr>
          </a:p>
          <a:p>
            <a:r>
              <a:rPr lang="en-US" sz="6600" dirty="0" smtClean="0">
                <a:solidFill>
                  <a:schemeClr val="bg1"/>
                </a:solidFill>
              </a:rPr>
              <a:t>render()</a:t>
            </a:r>
          </a:p>
          <a:p>
            <a:endParaRPr lang="en-US" sz="6600" dirty="0">
              <a:solidFill>
                <a:schemeClr val="bg1"/>
              </a:solidFill>
            </a:endParaRPr>
          </a:p>
          <a:p>
            <a:r>
              <a:rPr lang="en-US" sz="6600" dirty="0" err="1" smtClean="0">
                <a:solidFill>
                  <a:schemeClr val="bg1"/>
                </a:solidFill>
              </a:rPr>
              <a:t>componentDidUpdate</a:t>
            </a:r>
            <a:r>
              <a:rPr lang="en-US" sz="6600" dirty="0" smtClean="0">
                <a:solidFill>
                  <a:schemeClr val="bg1"/>
                </a:solidFill>
              </a:rPr>
              <a:t>(</a:t>
            </a:r>
            <a:r>
              <a:rPr lang="en-US" sz="6600" i="1" dirty="0" err="1">
                <a:solidFill>
                  <a:schemeClr val="bg1"/>
                </a:solidFill>
              </a:rPr>
              <a:t>prevProps</a:t>
            </a:r>
            <a:r>
              <a:rPr lang="en-US" sz="6600" i="1" dirty="0">
                <a:solidFill>
                  <a:schemeClr val="bg1"/>
                </a:solidFill>
              </a:rPr>
              <a:t>, </a:t>
            </a:r>
            <a:r>
              <a:rPr lang="en-US" sz="6600" i="1" dirty="0" err="1">
                <a:solidFill>
                  <a:schemeClr val="bg1"/>
                </a:solidFill>
              </a:rPr>
              <a:t>prevState</a:t>
            </a:r>
            <a:r>
              <a:rPr lang="en-US" sz="6600" dirty="0" smtClean="0">
                <a:solidFill>
                  <a:schemeClr val="bg1"/>
                </a:solidFill>
              </a:rPr>
              <a:t>)</a:t>
            </a:r>
            <a:endParaRPr kumimoji="0" lang="en-US" sz="6600" b="0" i="0" u="none" strike="noStrike" cap="none" spc="0" normalizeH="0" baseline="0" dirty="0">
              <a:ln>
                <a:noFill/>
              </a:ln>
              <a:solidFill>
                <a:schemeClr val="bg1"/>
              </a:solidFill>
              <a:effectLst/>
              <a:uFillTx/>
              <a:sym typeface="Helvetica"/>
            </a:endParaRPr>
          </a:p>
        </p:txBody>
      </p:sp>
    </p:spTree>
    <p:extLst>
      <p:ext uri="{BB962C8B-B14F-4D97-AF65-F5344CB8AC3E}">
        <p14:creationId xmlns:p14="http://schemas.microsoft.com/office/powerpoint/2010/main" val="1840625323"/>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1243723"/>
            <a:ext cx="6740628" cy="1284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80000"/>
              </a:lnSpc>
              <a:spcBef>
                <a:spcPts val="0"/>
              </a:spcBef>
              <a:spcAft>
                <a:spcPts val="0"/>
              </a:spcAft>
              <a:buClrTx/>
              <a:buSzTx/>
              <a:buFontTx/>
              <a:buNone/>
              <a:tabLst/>
            </a:pPr>
            <a:r>
              <a:rPr kumimoji="0" lang="en-US" sz="9600" b="0" i="0" u="none" strike="noStrike" cap="none" spc="0" normalizeH="0" baseline="0" dirty="0" smtClean="0">
                <a:ln>
                  <a:noFill/>
                </a:ln>
                <a:solidFill>
                  <a:schemeClr val="bg1"/>
                </a:solidFill>
                <a:effectLst/>
                <a:uFillTx/>
                <a:latin typeface="+mn-lt"/>
                <a:ea typeface="+mn-ea"/>
                <a:cs typeface="+mn-cs"/>
                <a:sym typeface="Helvetica"/>
              </a:rPr>
              <a:t>Unmounting</a:t>
            </a:r>
            <a:endParaRPr kumimoji="0" lang="en-US" sz="9600" b="0" i="0" u="none" strike="noStrike" cap="none" spc="0" normalizeH="0" baseline="0" dirty="0">
              <a:ln>
                <a:noFill/>
              </a:ln>
              <a:solidFill>
                <a:schemeClr val="bg1"/>
              </a:solidFill>
              <a:effectLst/>
              <a:uFillTx/>
              <a:latin typeface="+mn-lt"/>
              <a:ea typeface="+mn-ea"/>
              <a:cs typeface="+mn-cs"/>
              <a:sym typeface="Helvetica"/>
            </a:endParaRPr>
          </a:p>
        </p:txBody>
      </p:sp>
      <p:sp>
        <p:nvSpPr>
          <p:cNvPr id="3" name="TextBox 2"/>
          <p:cNvSpPr txBox="1"/>
          <p:nvPr/>
        </p:nvSpPr>
        <p:spPr>
          <a:xfrm>
            <a:off x="5694898" y="6648803"/>
            <a:ext cx="12549910" cy="11613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8600" dirty="0" err="1" smtClean="0">
                <a:solidFill>
                  <a:schemeClr val="bg1"/>
                </a:solidFill>
              </a:rPr>
              <a:t>componentWillUnmount</a:t>
            </a:r>
            <a:r>
              <a:rPr lang="en-US" sz="8600" dirty="0" smtClean="0">
                <a:solidFill>
                  <a:schemeClr val="bg1"/>
                </a:solidFill>
              </a:rPr>
              <a:t>()</a:t>
            </a:r>
            <a:endParaRPr kumimoji="0" lang="en-US" sz="8600" b="0" i="0" u="none" strike="noStrike" cap="none" spc="0" normalizeH="0" baseline="0" dirty="0">
              <a:ln>
                <a:noFill/>
              </a:ln>
              <a:solidFill>
                <a:schemeClr val="bg1"/>
              </a:solidFill>
              <a:effectLst/>
              <a:uFillTx/>
              <a:sym typeface="Helvetica"/>
            </a:endParaRPr>
          </a:p>
        </p:txBody>
      </p:sp>
    </p:spTree>
    <p:extLst>
      <p:ext uri="{BB962C8B-B14F-4D97-AF65-F5344CB8AC3E}">
        <p14:creationId xmlns:p14="http://schemas.microsoft.com/office/powerpoint/2010/main" val="189565275"/>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7300" y="1100848"/>
            <a:ext cx="6189195" cy="1284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80000"/>
              </a:lnSpc>
              <a:spcBef>
                <a:spcPts val="0"/>
              </a:spcBef>
              <a:spcAft>
                <a:spcPts val="0"/>
              </a:spcAft>
              <a:buClrTx/>
              <a:buSzTx/>
              <a:buFontTx/>
              <a:buNone/>
              <a:tabLst/>
            </a:pPr>
            <a:r>
              <a:rPr kumimoji="0" lang="en-US" sz="9600" b="0" i="0" u="none" strike="noStrike" cap="none" spc="0" normalizeH="0" baseline="0" dirty="0" smtClean="0">
                <a:ln>
                  <a:noFill/>
                </a:ln>
                <a:solidFill>
                  <a:schemeClr val="bg1"/>
                </a:solidFill>
                <a:effectLst/>
                <a:uFillTx/>
                <a:latin typeface="+mn-lt"/>
                <a:ea typeface="+mn-ea"/>
                <a:cs typeface="+mn-cs"/>
                <a:sym typeface="Helvetica"/>
              </a:rPr>
              <a:t>Tips &amp; trick</a:t>
            </a:r>
            <a:endParaRPr kumimoji="0" lang="en-US" sz="9600" b="0" i="0" u="none" strike="noStrike" cap="none" spc="0" normalizeH="0" baseline="0" dirty="0">
              <a:ln>
                <a:noFill/>
              </a:ln>
              <a:solidFill>
                <a:schemeClr val="bg1"/>
              </a:solidFill>
              <a:effectLst/>
              <a:uFillTx/>
              <a:latin typeface="+mn-lt"/>
              <a:ea typeface="+mn-ea"/>
              <a:cs typeface="+mn-cs"/>
              <a:sym typeface="Helvetic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525" y="2385302"/>
            <a:ext cx="4761758" cy="10058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976" y="3156827"/>
            <a:ext cx="8039199" cy="725449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975" y="3156827"/>
            <a:ext cx="8039199" cy="7240074"/>
          </a:xfrm>
          <a:prstGeom prst="rect">
            <a:avLst/>
          </a:prstGeom>
        </p:spPr>
      </p:pic>
    </p:spTree>
    <p:extLst>
      <p:ext uri="{BB962C8B-B14F-4D97-AF65-F5344CB8AC3E}">
        <p14:creationId xmlns:p14="http://schemas.microsoft.com/office/powerpoint/2010/main" val="9831279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3.33333E-6 L -0.3483 0.04063 " pathEditMode="relative" rAng="0" ptsTypes="AA">
                                      <p:cBhvr>
                                        <p:cTn id="6" dur="2000" fill="hold"/>
                                        <p:tgtEl>
                                          <p:spTgt spid="7"/>
                                        </p:tgtEl>
                                        <p:attrNameLst>
                                          <p:attrName>ppt_x</p:attrName>
                                          <p:attrName>ppt_y</p:attrName>
                                        </p:attrNameLst>
                                      </p:cBhvr>
                                      <p:rCtr x="-17461" y="1979"/>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445 -0.04248 L 0.39453 -0.41262 " pathEditMode="relative" rAng="0" ptsTypes="AA">
                                      <p:cBhvr>
                                        <p:cTn id="16" dur="2000" fill="hold"/>
                                        <p:tgtEl>
                                          <p:spTgt spid="8"/>
                                        </p:tgtEl>
                                        <p:attrNameLst>
                                          <p:attrName>ppt_x</p:attrName>
                                          <p:attrName>ppt_y</p:attrName>
                                        </p:attrNameLst>
                                      </p:cBhvr>
                                      <p:rCtr x="20449" y="-18507"/>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0" name="Image" descr="Image"/>
          <p:cNvPicPr>
            <a:picLocks noGrp="1" noChangeAspect="1"/>
          </p:cNvPicPr>
          <p:nvPr>
            <p:ph type="pic" idx="13"/>
          </p:nvPr>
        </p:nvPicPr>
        <p:blipFill>
          <a:blip r:embed="rId3">
            <a:alphaModFix amt="85000"/>
            <a:extLst/>
          </a:blip>
          <a:srcRect l="8664" t="17844" r="9303" b="48100"/>
          <a:stretch>
            <a:fillRect/>
          </a:stretch>
        </p:blipFill>
        <p:spPr>
          <a:prstGeom prst="rect">
            <a:avLst/>
          </a:prstGeom>
        </p:spPr>
      </p:pic>
      <p:sp>
        <p:nvSpPr>
          <p:cNvPr id="1271" name="Rectangle"/>
          <p:cNvSpPr>
            <a:spLocks noGrp="1"/>
          </p:cNvSpPr>
          <p:nvPr>
            <p:ph type="body" idx="14"/>
          </p:nvPr>
        </p:nvSpPr>
        <p:spPr>
          <a:prstGeom prst="rect">
            <a:avLst/>
          </a:prstGeom>
        </p:spPr>
        <p:txBody>
          <a:bodyPr/>
          <a:lstStyle/>
          <a:p>
            <a:pPr marL="0" indent="0">
              <a:lnSpc>
                <a:spcPct val="110000"/>
              </a:lnSpc>
              <a:spcBef>
                <a:spcPts val="0"/>
              </a:spcBef>
              <a:buSzTx/>
              <a:buNone/>
              <a:defRPr sz="2800">
                <a:solidFill>
                  <a:srgbClr val="4B6EA9"/>
                </a:solidFill>
                <a:latin typeface="Helvetica Neue"/>
                <a:ea typeface="Helvetica Neue"/>
                <a:cs typeface="Helvetica Neue"/>
                <a:sym typeface="Helvetica Neue"/>
              </a:defRPr>
            </a:pPr>
            <a:endParaRPr dirty="0"/>
          </a:p>
        </p:txBody>
      </p:sp>
      <p:sp>
        <p:nvSpPr>
          <p:cNvPr id="1272" name="Rectangle"/>
          <p:cNvSpPr/>
          <p:nvPr/>
        </p:nvSpPr>
        <p:spPr>
          <a:xfrm>
            <a:off x="-548265" y="-88556"/>
            <a:ext cx="25480528" cy="1488571"/>
          </a:xfrm>
          <a:prstGeom prst="rect">
            <a:avLst/>
          </a:prstGeom>
          <a:solidFill>
            <a:srgbClr val="FDFDFD"/>
          </a:soli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1273" name="code.facebook.com/projects"/>
          <p:cNvSpPr txBox="1">
            <a:spLocks noGrp="1"/>
          </p:cNvSpPr>
          <p:nvPr>
            <p:ph type="body" idx="16"/>
          </p:nvPr>
        </p:nvSpPr>
        <p:spPr>
          <a:xfrm>
            <a:off x="2385542" y="10030285"/>
            <a:ext cx="16077536" cy="860044"/>
          </a:xfrm>
          <a:prstGeom prst="rect">
            <a:avLst/>
          </a:prstGeom>
        </p:spPr>
        <p:txBody>
          <a:bodyPr/>
          <a:lstStyle/>
          <a:p>
            <a:r>
              <a:rPr lang="en-US" dirty="0"/>
              <a:t>https://</a:t>
            </a:r>
            <a:r>
              <a:rPr lang="en-US" dirty="0" err="1"/>
              <a:t>github.com</a:t>
            </a:r>
            <a:r>
              <a:rPr lang="en-US" dirty="0"/>
              <a:t>/anhtuank7c/</a:t>
            </a:r>
            <a:r>
              <a:rPr lang="en-US" dirty="0" err="1"/>
              <a:t>facebookdevcirclehanoi</a:t>
            </a:r>
            <a:endParaRPr dirty="0"/>
          </a:p>
        </p:txBody>
      </p:sp>
      <p:sp>
        <p:nvSpPr>
          <p:cNvPr id="1274" name="Open Source"/>
          <p:cNvSpPr txBox="1">
            <a:spLocks noGrp="1"/>
          </p:cNvSpPr>
          <p:nvPr>
            <p:ph type="body" idx="17"/>
          </p:nvPr>
        </p:nvSpPr>
        <p:spPr>
          <a:xfrm>
            <a:off x="1588159" y="4005869"/>
            <a:ext cx="6206827" cy="1154162"/>
          </a:xfrm>
          <a:prstGeom prst="rect">
            <a:avLst/>
          </a:prstGeom>
        </p:spPr>
        <p:txBody>
          <a:bodyPr/>
          <a:lstStyle/>
          <a:p>
            <a:r>
              <a:rPr lang="en-US" dirty="0" smtClean="0"/>
              <a:t>Code Example</a:t>
            </a:r>
            <a:endParaRPr dirty="0"/>
          </a:p>
        </p:txBody>
      </p:sp>
      <p:sp>
        <p:nvSpPr>
          <p:cNvPr id="1275" name="More information"/>
          <p:cNvSpPr txBox="1">
            <a:spLocks noGrp="1"/>
          </p:cNvSpPr>
          <p:nvPr>
            <p:ph type="body" idx="18"/>
          </p:nvPr>
        </p:nvSpPr>
        <p:spPr>
          <a:xfrm>
            <a:off x="1588159" y="5270563"/>
            <a:ext cx="4246945" cy="681924"/>
          </a:xfrm>
          <a:prstGeom prst="rect">
            <a:avLst/>
          </a:prstGeom>
        </p:spPr>
        <p:txBody>
          <a:bodyPr/>
          <a:lstStyle/>
          <a:p>
            <a:r>
              <a:t>More information</a:t>
            </a:r>
          </a:p>
        </p:txBody>
      </p:sp>
      <p:sp>
        <p:nvSpPr>
          <p:cNvPr id="1276" name="Section Name"/>
          <p:cNvSpPr txBox="1">
            <a:spLocks noGrp="1"/>
          </p:cNvSpPr>
          <p:nvPr>
            <p:ph type="body" idx="19"/>
          </p:nvPr>
        </p:nvSpPr>
        <p:spPr>
          <a:xfrm>
            <a:off x="612274" y="471900"/>
            <a:ext cx="1379480" cy="461665"/>
          </a:xfrm>
          <a:prstGeom prst="rect">
            <a:avLst/>
          </a:prstGeom>
        </p:spPr>
        <p:txBody>
          <a:bodyPr/>
          <a:lstStyle/>
          <a:p>
            <a:r>
              <a:rPr lang="en-US" dirty="0"/>
              <a:t>Practice</a:t>
            </a:r>
            <a:endParaRPr dirty="0"/>
          </a:p>
        </p:txBody>
      </p:sp>
      <p:sp>
        <p:nvSpPr>
          <p:cNvPr id="1277" name="Rectangle"/>
          <p:cNvSpPr>
            <a:spLocks noGrp="1"/>
          </p:cNvSpPr>
          <p:nvPr>
            <p:ph type="body" idx="20"/>
          </p:nvPr>
        </p:nvSpPr>
        <p:spPr>
          <a:prstGeom prst="rect">
            <a:avLst/>
          </a:prstGeom>
        </p:spPr>
        <p:txBody>
          <a:bodyPr/>
          <a:lstStyle/>
          <a:p>
            <a:pPr marL="0" indent="0" algn="ctr" defTabSz="584200">
              <a:spcBef>
                <a:spcPts val="0"/>
              </a:spcBef>
              <a:buSzTx/>
              <a:buNone/>
              <a:defRPr sz="3200">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1" name="Image" descr="Image"/>
          <p:cNvPicPr>
            <a:picLocks noGrp="1" noChangeAspect="1"/>
          </p:cNvPicPr>
          <p:nvPr>
            <p:ph type="pic" idx="13"/>
          </p:nvPr>
        </p:nvPicPr>
        <p:blipFill>
          <a:blip r:embed="rId3">
            <a:alphaModFix amt="60538"/>
            <a:extLst/>
          </a:blip>
          <a:srcRect l="1745" t="2649" r="1745" b="15940"/>
          <a:stretch>
            <a:fillRect/>
          </a:stretch>
        </p:blipFill>
        <p:spPr>
          <a:prstGeom prst="rect">
            <a:avLst/>
          </a:prstGeom>
        </p:spPr>
      </p:pic>
      <p:sp>
        <p:nvSpPr>
          <p:cNvPr id="1282" name="Rectangle"/>
          <p:cNvSpPr/>
          <p:nvPr/>
        </p:nvSpPr>
        <p:spPr>
          <a:xfrm>
            <a:off x="-28268" y="-3891499"/>
            <a:ext cx="24440537" cy="18477986"/>
          </a:xfrm>
          <a:prstGeom prst="rect">
            <a:avLst/>
          </a:prstGeom>
          <a:gradFill>
            <a:gsLst>
              <a:gs pos="0">
                <a:srgbClr val="02EAFA">
                  <a:alpha val="80266"/>
                </a:srgbClr>
              </a:gs>
              <a:gs pos="100000">
                <a:srgbClr val="3C5898">
                  <a:alpha val="80266"/>
                </a:srgbClr>
              </a:gs>
            </a:gsLst>
            <a:lin ang="3815479"/>
          </a:gradFill>
          <a:ln w="12700">
            <a:miter lim="400000"/>
          </a:ln>
        </p:spPr>
        <p:txBody>
          <a:bodyPr lIns="71435" tIns="71435" rIns="71435" bIns="71435" anchor="ctr"/>
          <a:lstStyle/>
          <a:p>
            <a:pPr>
              <a:lnSpc>
                <a:spcPct val="110000"/>
              </a:lnSpc>
              <a:defRPr sz="2800">
                <a:solidFill>
                  <a:srgbClr val="FDFDFD"/>
                </a:solidFill>
                <a:latin typeface="Helvetica Neue"/>
                <a:ea typeface="Helvetica Neue"/>
                <a:cs typeface="Helvetica Neue"/>
                <a:sym typeface="Helvetica Neue"/>
              </a:defRPr>
            </a:pPr>
            <a:endParaRPr/>
          </a:p>
        </p:txBody>
      </p:sp>
      <p:sp>
        <p:nvSpPr>
          <p:cNvPr id="1283" name="Rectangle"/>
          <p:cNvSpPr/>
          <p:nvPr/>
        </p:nvSpPr>
        <p:spPr>
          <a:xfrm>
            <a:off x="-3" y="1219200"/>
            <a:ext cx="24384006" cy="16934"/>
          </a:xfrm>
          <a:prstGeom prst="rect">
            <a:avLst/>
          </a:prstGeom>
          <a:solidFill>
            <a:srgbClr val="4E5664">
              <a:alpha val="19927"/>
            </a:srgbClr>
          </a:solidFill>
          <a:ln w="12700">
            <a:miter lim="400000"/>
          </a:ln>
        </p:spPr>
        <p:txBody>
          <a:bodyPr lIns="71435" tIns="71435" rIns="71435" bIns="71435" anchor="ctr"/>
          <a:lstStyle/>
          <a:p>
            <a:pPr algn="ctr" defTabSz="584200">
              <a:lnSpc>
                <a:spcPct val="100000"/>
              </a:lnSpc>
              <a:defRPr sz="3200">
                <a:solidFill>
                  <a:srgbClr val="FFFFFF"/>
                </a:solidFill>
                <a:latin typeface="Helvetica Light"/>
                <a:ea typeface="Helvetica Light"/>
                <a:cs typeface="Helvetica Light"/>
                <a:sym typeface="Helvetica Light"/>
              </a:defRPr>
            </a:pPr>
            <a:endParaRPr/>
          </a:p>
        </p:txBody>
      </p:sp>
      <p:sp>
        <p:nvSpPr>
          <p:cNvPr id="1284" name="Thank You"/>
          <p:cNvSpPr txBox="1">
            <a:spLocks noGrp="1"/>
          </p:cNvSpPr>
          <p:nvPr>
            <p:ph type="body" idx="14"/>
          </p:nvPr>
        </p:nvSpPr>
        <p:spPr>
          <a:prstGeom prst="rect">
            <a:avLst/>
          </a:prstGeom>
        </p:spPr>
        <p:txBody>
          <a:bodyPr/>
          <a:lstStyle/>
          <a:p>
            <a:r>
              <a:t>Thank You</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02" name="Group" descr="Group"/>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7661397" y="2886164"/>
            <a:ext cx="4758405" cy="8463615"/>
          </a:xfrm>
          <a:prstGeom prst="rect">
            <a:avLst/>
          </a:prstGeom>
          <a:ln w="12700">
            <a:miter lim="400000"/>
          </a:ln>
        </p:spPr>
      </p:pic>
      <p:pic>
        <p:nvPicPr>
          <p:cNvPr id="903" name="Image" descr="Image"/>
          <p:cNvPicPr>
            <a:picLocks noGrp="1" noChangeAspect="1"/>
          </p:cNvPicPr>
          <p:nvPr>
            <p:ph type="pic" idx="13"/>
          </p:nvPr>
        </p:nvPicPr>
        <p:blipFill>
          <a:blip r:embed="rId6">
            <a:extLst/>
          </a:blip>
          <a:srcRect t="13" b="13"/>
          <a:stretch>
            <a:fillRect/>
          </a:stretch>
        </p:blipFill>
        <p:spPr>
          <a:xfrm>
            <a:off x="17277556" y="1270000"/>
            <a:ext cx="5526025" cy="11430000"/>
          </a:xfrm>
          <a:prstGeom prst="rect">
            <a:avLst/>
          </a:prstGeom>
        </p:spPr>
      </p:pic>
      <p:sp>
        <p:nvSpPr>
          <p:cNvPr id="904" name="Facebook Ads Manager"/>
          <p:cNvSpPr txBox="1">
            <a:spLocks noGrp="1"/>
          </p:cNvSpPr>
          <p:nvPr>
            <p:ph type="body" idx="15"/>
          </p:nvPr>
        </p:nvSpPr>
        <p:spPr>
          <a:xfrm>
            <a:off x="1651659" y="2147171"/>
            <a:ext cx="8867881" cy="830640"/>
          </a:xfrm>
          <a:prstGeom prst="rect">
            <a:avLst/>
          </a:prstGeom>
        </p:spPr>
        <p:txBody>
          <a:bodyPr wrap="square"/>
          <a:lstStyle/>
          <a:p>
            <a:r>
              <a:t>Facebook Ads Manager</a:t>
            </a:r>
          </a:p>
        </p:txBody>
      </p:sp>
      <p:grpSp>
        <p:nvGrpSpPr>
          <p:cNvPr id="907" name="Group"/>
          <p:cNvGrpSpPr/>
          <p:nvPr/>
        </p:nvGrpSpPr>
        <p:grpSpPr>
          <a:xfrm>
            <a:off x="1882185" y="5267123"/>
            <a:ext cx="5635024" cy="1614079"/>
            <a:chOff x="0" y="0"/>
            <a:chExt cx="5635023" cy="1614078"/>
          </a:xfrm>
        </p:grpSpPr>
        <p:sp>
          <p:nvSpPr>
            <p:cNvPr id="905" name="React Native"/>
            <p:cNvSpPr txBox="1"/>
            <p:nvPr/>
          </p:nvSpPr>
          <p:spPr>
            <a:xfrm>
              <a:off x="2509194" y="552912"/>
              <a:ext cx="3125830" cy="508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100000"/>
                </a:lnSpc>
                <a:defRPr sz="3500">
                  <a:solidFill>
                    <a:srgbClr val="FDFDFD"/>
                  </a:solidFill>
                  <a:latin typeface="Helvetica Neue"/>
                  <a:ea typeface="Helvetica Neue"/>
                  <a:cs typeface="Helvetica Neue"/>
                  <a:sym typeface="Helvetica Neue"/>
                </a:defRPr>
              </a:lvl1pPr>
            </a:lstStyle>
            <a:p>
              <a:pPr>
                <a:defRPr>
                  <a:latin typeface="Helvetica Neue Light"/>
                  <a:ea typeface="Helvetica Neue Light"/>
                  <a:cs typeface="Helvetica Neue Light"/>
                  <a:sym typeface="Helvetica Neue Light"/>
                </a:defRPr>
              </a:pPr>
              <a:r>
                <a:rPr>
                  <a:latin typeface="Helvetica Neue"/>
                  <a:ea typeface="Helvetica Neue"/>
                  <a:cs typeface="Helvetica Neue"/>
                  <a:sym typeface="Helvetica Neue"/>
                </a:rPr>
                <a:t>React Native</a:t>
              </a:r>
            </a:p>
          </p:txBody>
        </p:sp>
        <p:pic>
          <p:nvPicPr>
            <p:cNvPr id="906" name="pasted-image.pdf" descr="pasted-image.pdf"/>
            <p:cNvPicPr>
              <a:picLocks noChangeAspect="1"/>
            </p:cNvPicPr>
            <p:nvPr/>
          </p:nvPicPr>
          <p:blipFill>
            <a:blip r:embed="rId7">
              <a:extLst/>
            </a:blip>
            <a:stretch>
              <a:fillRect/>
            </a:stretch>
          </p:blipFill>
          <p:spPr>
            <a:xfrm>
              <a:off x="0" y="0"/>
              <a:ext cx="1810108" cy="1614079"/>
            </a:xfrm>
            <a:prstGeom prst="rect">
              <a:avLst/>
            </a:prstGeom>
            <a:ln w="12700" cap="flat">
              <a:noFill/>
              <a:miter lim="400000"/>
            </a:ln>
            <a:effectLst/>
          </p:spPr>
        </p:pic>
      </p:grpSp>
      <p:grpSp>
        <p:nvGrpSpPr>
          <p:cNvPr id="910" name="Group"/>
          <p:cNvGrpSpPr/>
          <p:nvPr/>
        </p:nvGrpSpPr>
        <p:grpSpPr>
          <a:xfrm>
            <a:off x="1882185" y="7965980"/>
            <a:ext cx="5215584" cy="1074449"/>
            <a:chOff x="0" y="0"/>
            <a:chExt cx="5215583" cy="1074448"/>
          </a:xfrm>
        </p:grpSpPr>
        <p:sp>
          <p:nvSpPr>
            <p:cNvPr id="908" name="Relay"/>
            <p:cNvSpPr txBox="1"/>
            <p:nvPr/>
          </p:nvSpPr>
          <p:spPr>
            <a:xfrm>
              <a:off x="2509194" y="299109"/>
              <a:ext cx="2706390" cy="508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100000"/>
                </a:lnSpc>
                <a:defRPr sz="3500">
                  <a:solidFill>
                    <a:srgbClr val="FDFDFD"/>
                  </a:solidFill>
                  <a:latin typeface="Helvetica Neue"/>
                  <a:ea typeface="Helvetica Neue"/>
                  <a:cs typeface="Helvetica Neue"/>
                  <a:sym typeface="Helvetica Neue"/>
                </a:defRPr>
              </a:lvl1pPr>
            </a:lstStyle>
            <a:p>
              <a:pPr>
                <a:defRPr>
                  <a:latin typeface="Helvetica Neue Light"/>
                  <a:ea typeface="Helvetica Neue Light"/>
                  <a:cs typeface="Helvetica Neue Light"/>
                  <a:sym typeface="Helvetica Neue Light"/>
                </a:defRPr>
              </a:pPr>
              <a:r>
                <a:rPr>
                  <a:latin typeface="Helvetica Neue"/>
                  <a:ea typeface="Helvetica Neue"/>
                  <a:cs typeface="Helvetica Neue"/>
                  <a:sym typeface="Helvetica Neue"/>
                </a:rPr>
                <a:t>Relay</a:t>
              </a:r>
            </a:p>
          </p:txBody>
        </p:sp>
        <p:pic>
          <p:nvPicPr>
            <p:cNvPr id="909" name="pasted-image.pdf" descr="pasted-image.pdf"/>
            <p:cNvPicPr>
              <a:picLocks noChangeAspect="1"/>
            </p:cNvPicPr>
            <p:nvPr/>
          </p:nvPicPr>
          <p:blipFill>
            <a:blip r:embed="rId8">
              <a:extLst/>
            </a:blip>
            <a:stretch>
              <a:fillRect/>
            </a:stretch>
          </p:blipFill>
          <p:spPr>
            <a:xfrm>
              <a:off x="0" y="0"/>
              <a:ext cx="1810108" cy="1074449"/>
            </a:xfrm>
            <a:prstGeom prst="rect">
              <a:avLst/>
            </a:prstGeom>
            <a:ln w="12700" cap="flat">
              <a:noFill/>
              <a:miter lim="400000"/>
            </a:ln>
            <a:effectLst/>
          </p:spPr>
        </p:pic>
      </p:grpSp>
      <p:grpSp>
        <p:nvGrpSpPr>
          <p:cNvPr id="913" name="Group"/>
          <p:cNvGrpSpPr/>
          <p:nvPr/>
        </p:nvGrpSpPr>
        <p:grpSpPr>
          <a:xfrm>
            <a:off x="2006456" y="10056226"/>
            <a:ext cx="5212595" cy="1752042"/>
            <a:chOff x="0" y="0"/>
            <a:chExt cx="5212594" cy="1752040"/>
          </a:xfrm>
        </p:grpSpPr>
        <p:sp>
          <p:nvSpPr>
            <p:cNvPr id="911" name="GraphQL"/>
            <p:cNvSpPr txBox="1"/>
            <p:nvPr/>
          </p:nvSpPr>
          <p:spPr>
            <a:xfrm>
              <a:off x="2384923" y="621893"/>
              <a:ext cx="2827672" cy="508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ct val="100000"/>
                </a:lnSpc>
                <a:defRPr sz="3500">
                  <a:solidFill>
                    <a:srgbClr val="FDFDFD"/>
                  </a:solidFill>
                  <a:latin typeface="Helvetica Neue"/>
                  <a:ea typeface="Helvetica Neue"/>
                  <a:cs typeface="Helvetica Neue"/>
                  <a:sym typeface="Helvetica Neue"/>
                </a:defRPr>
              </a:lvl1pPr>
            </a:lstStyle>
            <a:p>
              <a:pPr>
                <a:defRPr>
                  <a:latin typeface="Helvetica Neue Light"/>
                  <a:ea typeface="Helvetica Neue Light"/>
                  <a:cs typeface="Helvetica Neue Light"/>
                  <a:sym typeface="Helvetica Neue Light"/>
                </a:defRPr>
              </a:pPr>
              <a:r>
                <a:rPr>
                  <a:latin typeface="Helvetica Neue"/>
                  <a:ea typeface="Helvetica Neue"/>
                  <a:cs typeface="Helvetica Neue"/>
                  <a:sym typeface="Helvetica Neue"/>
                </a:rPr>
                <a:t>GraphQL</a:t>
              </a:r>
            </a:p>
          </p:txBody>
        </p:sp>
        <p:pic>
          <p:nvPicPr>
            <p:cNvPr id="912" name="pasted-image.pdf" descr="pasted-image.pdf"/>
            <p:cNvPicPr>
              <a:picLocks noChangeAspect="1"/>
            </p:cNvPicPr>
            <p:nvPr/>
          </p:nvPicPr>
          <p:blipFill>
            <a:blip r:embed="rId9">
              <a:extLst/>
            </a:blip>
            <a:stretch>
              <a:fillRect/>
            </a:stretch>
          </p:blipFill>
          <p:spPr>
            <a:xfrm>
              <a:off x="0" y="0"/>
              <a:ext cx="1561565" cy="1752041"/>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907"/>
                                        </p:tgtEl>
                                        <p:attrNameLst>
                                          <p:attrName>style.visibility</p:attrName>
                                        </p:attrNameLst>
                                      </p:cBhvr>
                                      <p:to>
                                        <p:strVal val="visible"/>
                                      </p:to>
                                    </p:set>
                                    <p:anim calcmode="lin" valueType="num">
                                      <p:cBhvr>
                                        <p:cTn id="7" dur="750" fill="hold"/>
                                        <p:tgtEl>
                                          <p:spTgt spid="907"/>
                                        </p:tgtEl>
                                        <p:attrNameLst>
                                          <p:attrName>ppt_w</p:attrName>
                                        </p:attrNameLst>
                                      </p:cBhvr>
                                      <p:tavLst>
                                        <p:tav tm="0">
                                          <p:val>
                                            <p:fltVal val="0"/>
                                          </p:val>
                                        </p:tav>
                                        <p:tav tm="100000">
                                          <p:val>
                                            <p:strVal val="#ppt_w"/>
                                          </p:val>
                                        </p:tav>
                                      </p:tavLst>
                                    </p:anim>
                                    <p:anim calcmode="lin" valueType="num">
                                      <p:cBhvr>
                                        <p:cTn id="8" dur="750" fill="hold"/>
                                        <p:tgtEl>
                                          <p:spTgt spid="907"/>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100"/>
                                  </p:stCondLst>
                                  <p:iterate>
                                    <p:tmAbs val="0"/>
                                  </p:iterate>
                                  <p:childTnLst>
                                    <p:set>
                                      <p:cBhvr>
                                        <p:cTn id="11" fill="hold"/>
                                        <p:tgtEl>
                                          <p:spTgt spid="910"/>
                                        </p:tgtEl>
                                        <p:attrNameLst>
                                          <p:attrName>style.visibility</p:attrName>
                                        </p:attrNameLst>
                                      </p:cBhvr>
                                      <p:to>
                                        <p:strVal val="visible"/>
                                      </p:to>
                                    </p:set>
                                    <p:anim calcmode="lin" valueType="num">
                                      <p:cBhvr>
                                        <p:cTn id="12" dur="750" fill="hold"/>
                                        <p:tgtEl>
                                          <p:spTgt spid="910"/>
                                        </p:tgtEl>
                                        <p:attrNameLst>
                                          <p:attrName>ppt_w</p:attrName>
                                        </p:attrNameLst>
                                      </p:cBhvr>
                                      <p:tavLst>
                                        <p:tav tm="0">
                                          <p:val>
                                            <p:fltVal val="0"/>
                                          </p:val>
                                        </p:tav>
                                        <p:tav tm="100000">
                                          <p:val>
                                            <p:strVal val="#ppt_w"/>
                                          </p:val>
                                        </p:tav>
                                      </p:tavLst>
                                    </p:anim>
                                    <p:anim calcmode="lin" valueType="num">
                                      <p:cBhvr>
                                        <p:cTn id="13" dur="750" fill="hold"/>
                                        <p:tgtEl>
                                          <p:spTgt spid="910"/>
                                        </p:tgtEl>
                                        <p:attrNameLst>
                                          <p:attrName>ppt_h</p:attrName>
                                        </p:attrNameLst>
                                      </p:cBhvr>
                                      <p:tavLst>
                                        <p:tav tm="0">
                                          <p:val>
                                            <p:fltVal val="0"/>
                                          </p:val>
                                        </p:tav>
                                        <p:tav tm="100000">
                                          <p:val>
                                            <p:strVal val="#ppt_h"/>
                                          </p:val>
                                        </p:tav>
                                      </p:tavLst>
                                    </p:anim>
                                  </p:childTnLst>
                                </p:cTn>
                              </p:par>
                            </p:childTnLst>
                          </p:cTn>
                        </p:par>
                        <p:par>
                          <p:cTn id="14" fill="hold">
                            <p:stCondLst>
                              <p:cond delay="1600"/>
                            </p:stCondLst>
                            <p:childTnLst>
                              <p:par>
                                <p:cTn id="15" presetID="23" presetClass="entr" presetSubtype="16" fill="hold" grpId="3" nodeType="afterEffect">
                                  <p:stCondLst>
                                    <p:cond delay="100"/>
                                  </p:stCondLst>
                                  <p:iterate>
                                    <p:tmAbs val="0"/>
                                  </p:iterate>
                                  <p:childTnLst>
                                    <p:set>
                                      <p:cBhvr>
                                        <p:cTn id="16" fill="hold"/>
                                        <p:tgtEl>
                                          <p:spTgt spid="913"/>
                                        </p:tgtEl>
                                        <p:attrNameLst>
                                          <p:attrName>style.visibility</p:attrName>
                                        </p:attrNameLst>
                                      </p:cBhvr>
                                      <p:to>
                                        <p:strVal val="visible"/>
                                      </p:to>
                                    </p:set>
                                    <p:anim calcmode="lin" valueType="num">
                                      <p:cBhvr>
                                        <p:cTn id="17" dur="750" fill="hold"/>
                                        <p:tgtEl>
                                          <p:spTgt spid="913"/>
                                        </p:tgtEl>
                                        <p:attrNameLst>
                                          <p:attrName>ppt_w</p:attrName>
                                        </p:attrNameLst>
                                      </p:cBhvr>
                                      <p:tavLst>
                                        <p:tav tm="0">
                                          <p:val>
                                            <p:fltVal val="0"/>
                                          </p:val>
                                        </p:tav>
                                        <p:tav tm="100000">
                                          <p:val>
                                            <p:strVal val="#ppt_w"/>
                                          </p:val>
                                        </p:tav>
                                      </p:tavLst>
                                    </p:anim>
                                    <p:anim calcmode="lin" valueType="num">
                                      <p:cBhvr>
                                        <p:cTn id="18" dur="750" fill="hold"/>
                                        <p:tgtEl>
                                          <p:spTgt spid="91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0">
                <p:cTn id="19" fill="hold" display="0">
                  <p:stCondLst>
                    <p:cond delay="indefinite"/>
                  </p:stCondLst>
                </p:cTn>
                <p:tgtEl>
                  <p:spTgt spid="902"/>
                </p:tgtEl>
              </p:cMediaNode>
            </p:video>
          </p:childTnLst>
        </p:cTn>
      </p:par>
    </p:tnLst>
    <p:bldLst>
      <p:bldP spid="907" grpId="1" animBg="1" advAuto="0"/>
      <p:bldP spid="910" grpId="2" animBg="1" advAuto="0"/>
      <p:bldP spid="913"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17" name="speed-p1-hot-reload-code.mp4" descr="speed-p1-hot-reload-code.mp4"/>
          <p:cNvPicPr>
            <a:picLocks/>
          </p:cNvPicPr>
          <p:nvPr>
            <a:videoFile r:link="rId2"/>
            <p:extLst>
              <p:ext uri="{DAA4B4D4-6D71-4841-9C94-3DE7FCFB9230}">
                <p14:media xmlns:p14="http://schemas.microsoft.com/office/powerpoint/2010/main" r:embed="rId1"/>
              </p:ext>
            </p:extLst>
          </p:nvPr>
        </p:nvPicPr>
        <p:blipFill>
          <a:blip r:embed="rId17">
            <a:extLst/>
          </a:blip>
          <a:stretch>
            <a:fillRect/>
          </a:stretch>
        </p:blipFill>
        <p:spPr>
          <a:xfrm>
            <a:off x="76368" y="2898292"/>
            <a:ext cx="17780001" cy="14771078"/>
          </a:xfrm>
          <a:prstGeom prst="rect">
            <a:avLst/>
          </a:prstGeom>
          <a:ln w="12700">
            <a:miter lim="400000"/>
          </a:ln>
        </p:spPr>
      </p:pic>
      <p:pic>
        <p:nvPicPr>
          <p:cNvPr id="918" name="speed-p2a-redbox-code.mp4" descr="speed-p2a-redbox-code.mp4"/>
          <p:cNvPicPr>
            <a:picLocks/>
          </p:cNvPicPr>
          <p:nvPr>
            <a:videoFile r:link="rId4"/>
            <p:extLst>
              <p:ext uri="{DAA4B4D4-6D71-4841-9C94-3DE7FCFB9230}">
                <p14:media xmlns:p14="http://schemas.microsoft.com/office/powerpoint/2010/main" r:embed="rId3"/>
              </p:ext>
            </p:extLst>
          </p:nvPr>
        </p:nvPicPr>
        <p:blipFill>
          <a:blip r:embed="rId18">
            <a:extLst/>
          </a:blip>
          <a:stretch>
            <a:fillRect/>
          </a:stretch>
        </p:blipFill>
        <p:spPr>
          <a:xfrm>
            <a:off x="79159" y="2899452"/>
            <a:ext cx="17780001" cy="14771078"/>
          </a:xfrm>
          <a:prstGeom prst="rect">
            <a:avLst/>
          </a:prstGeom>
          <a:ln w="12700">
            <a:miter lim="400000"/>
          </a:ln>
        </p:spPr>
      </p:pic>
      <p:pic>
        <p:nvPicPr>
          <p:cNvPr id="919" name="speed-p2b-redbox-code.mp4" descr="speed-p2b-redbox-code.mp4"/>
          <p:cNvPicPr>
            <a:picLocks/>
          </p:cNvPicPr>
          <p:nvPr>
            <a:videoFile r:link="rId6"/>
            <p:extLst>
              <p:ext uri="{DAA4B4D4-6D71-4841-9C94-3DE7FCFB9230}">
                <p14:media xmlns:p14="http://schemas.microsoft.com/office/powerpoint/2010/main" r:embed="rId5"/>
              </p:ext>
            </p:extLst>
          </p:nvPr>
        </p:nvPicPr>
        <p:blipFill>
          <a:blip r:embed="rId19">
            <a:extLst/>
          </a:blip>
          <a:stretch>
            <a:fillRect/>
          </a:stretch>
        </p:blipFill>
        <p:spPr>
          <a:xfrm>
            <a:off x="79159" y="2899452"/>
            <a:ext cx="17780001" cy="14771078"/>
          </a:xfrm>
          <a:prstGeom prst="rect">
            <a:avLst/>
          </a:prstGeom>
          <a:ln w="12700">
            <a:miter lim="400000"/>
          </a:ln>
        </p:spPr>
      </p:pic>
      <p:pic>
        <p:nvPicPr>
          <p:cNvPr id="920" name="pasted-image.tiff" descr="pasted-image.tiff"/>
          <p:cNvPicPr>
            <a:picLocks noChangeAspect="1"/>
          </p:cNvPicPr>
          <p:nvPr/>
        </p:nvPicPr>
        <p:blipFill>
          <a:blip r:embed="rId20">
            <a:extLst/>
          </a:blip>
          <a:stretch>
            <a:fillRect/>
          </a:stretch>
        </p:blipFill>
        <p:spPr>
          <a:xfrm>
            <a:off x="1576040" y="3520669"/>
            <a:ext cx="12079130" cy="2054957"/>
          </a:xfrm>
          <a:prstGeom prst="rect">
            <a:avLst/>
          </a:prstGeom>
          <a:ln w="12700">
            <a:miter lim="400000"/>
          </a:ln>
        </p:spPr>
      </p:pic>
      <p:sp>
        <p:nvSpPr>
          <p:cNvPr id="921" name="Rectangle"/>
          <p:cNvSpPr/>
          <p:nvPr/>
        </p:nvSpPr>
        <p:spPr>
          <a:xfrm>
            <a:off x="15418578" y="1925436"/>
            <a:ext cx="2658850" cy="13878111"/>
          </a:xfrm>
          <a:prstGeom prst="rect">
            <a:avLst/>
          </a:prstGeom>
          <a:solidFill>
            <a:srgbClr val="E8E8ED"/>
          </a:solidFill>
          <a:ln w="12700">
            <a:miter lim="400000"/>
          </a:ln>
        </p:spPr>
        <p:txBody>
          <a:bodyPr lIns="50800" tIns="50800" rIns="50800" bIns="50800" anchor="ctr"/>
          <a:lstStyle/>
          <a:p>
            <a:pPr algn="ctr">
              <a:lnSpc>
                <a:spcPct val="100000"/>
              </a:lnSpc>
              <a:defRPr sz="3200">
                <a:solidFill>
                  <a:srgbClr val="FFFFFF"/>
                </a:solidFill>
                <a:latin typeface="Helvetica Light"/>
                <a:ea typeface="Helvetica Light"/>
                <a:cs typeface="Helvetica Light"/>
                <a:sym typeface="Helvetica Light"/>
              </a:defRPr>
            </a:pPr>
            <a:endParaRPr/>
          </a:p>
        </p:txBody>
      </p:sp>
      <p:pic>
        <p:nvPicPr>
          <p:cNvPr id="922" name="speed-p1-hot-reload.mp4" descr="speed-p1-hot-reload.mp4"/>
          <p:cNvPicPr>
            <a:picLocks/>
          </p:cNvPicPr>
          <p:nvPr>
            <a:videoFile r:link="rId8"/>
            <p:extLst>
              <p:ext uri="{DAA4B4D4-6D71-4841-9C94-3DE7FCFB9230}">
                <p14:media xmlns:p14="http://schemas.microsoft.com/office/powerpoint/2010/main" r:embed="rId7"/>
              </p:ext>
            </p:extLst>
          </p:nvPr>
        </p:nvPicPr>
        <p:blipFill>
          <a:blip r:embed="rId21">
            <a:extLst/>
          </a:blip>
          <a:stretch>
            <a:fillRect/>
          </a:stretch>
        </p:blipFill>
        <p:spPr>
          <a:xfrm>
            <a:off x="17297617" y="2208393"/>
            <a:ext cx="5217892" cy="9299214"/>
          </a:xfrm>
          <a:prstGeom prst="rect">
            <a:avLst/>
          </a:prstGeom>
          <a:ln w="12700">
            <a:miter lim="400000"/>
          </a:ln>
        </p:spPr>
      </p:pic>
      <p:pic>
        <p:nvPicPr>
          <p:cNvPr id="923" name="speed-p1-hot-reload.mp4" descr="speed-p1-hot-reload.mp4"/>
          <p:cNvPicPr>
            <a:picLocks/>
          </p:cNvPicPr>
          <p:nvPr>
            <a:videoFile r:link="rId8"/>
            <p:extLst>
              <p:ext uri="{DAA4B4D4-6D71-4841-9C94-3DE7FCFB9230}">
                <p14:media xmlns:p14="http://schemas.microsoft.com/office/powerpoint/2010/main" r:embed="rId7"/>
              </p:ext>
            </p:extLst>
          </p:nvPr>
        </p:nvPicPr>
        <p:blipFill>
          <a:blip r:embed="rId21">
            <a:extLst/>
          </a:blip>
          <a:stretch>
            <a:fillRect/>
          </a:stretch>
        </p:blipFill>
        <p:spPr>
          <a:xfrm>
            <a:off x="17297617" y="2208393"/>
            <a:ext cx="5217892" cy="9299214"/>
          </a:xfrm>
          <a:prstGeom prst="rect">
            <a:avLst/>
          </a:prstGeom>
          <a:ln w="12700">
            <a:miter lim="400000"/>
          </a:ln>
        </p:spPr>
      </p:pic>
      <p:pic>
        <p:nvPicPr>
          <p:cNvPr id="924" name="speed-p2a-redbox.mp4" descr="speed-p2a-redbox.mp4"/>
          <p:cNvPicPr>
            <a:picLocks/>
          </p:cNvPicPr>
          <p:nvPr>
            <a:videoFile r:link="rId10"/>
            <p:extLst>
              <p:ext uri="{DAA4B4D4-6D71-4841-9C94-3DE7FCFB9230}">
                <p14:media xmlns:p14="http://schemas.microsoft.com/office/powerpoint/2010/main" r:embed="rId9"/>
              </p:ext>
            </p:extLst>
          </p:nvPr>
        </p:nvPicPr>
        <p:blipFill>
          <a:blip r:embed="rId22">
            <a:extLst/>
          </a:blip>
          <a:stretch>
            <a:fillRect/>
          </a:stretch>
        </p:blipFill>
        <p:spPr>
          <a:xfrm>
            <a:off x="17297617" y="2208393"/>
            <a:ext cx="5217892" cy="9299214"/>
          </a:xfrm>
          <a:prstGeom prst="rect">
            <a:avLst/>
          </a:prstGeom>
          <a:ln w="12700">
            <a:miter lim="400000"/>
          </a:ln>
        </p:spPr>
      </p:pic>
      <p:pic>
        <p:nvPicPr>
          <p:cNvPr id="925" name="speed-p2b-redbox.mp4" descr="speed-p2b-redbox.mp4"/>
          <p:cNvPicPr>
            <a:picLocks/>
          </p:cNvPicPr>
          <p:nvPr>
            <a:videoFile r:link="rId12"/>
            <p:extLst>
              <p:ext uri="{DAA4B4D4-6D71-4841-9C94-3DE7FCFB9230}">
                <p14:media xmlns:p14="http://schemas.microsoft.com/office/powerpoint/2010/main" r:embed="rId11"/>
              </p:ext>
            </p:extLst>
          </p:nvPr>
        </p:nvPicPr>
        <p:blipFill>
          <a:blip r:embed="rId23">
            <a:extLst/>
          </a:blip>
          <a:stretch>
            <a:fillRect/>
          </a:stretch>
        </p:blipFill>
        <p:spPr>
          <a:xfrm>
            <a:off x="17297617" y="2208393"/>
            <a:ext cx="5217892" cy="9299214"/>
          </a:xfrm>
          <a:prstGeom prst="rect">
            <a:avLst/>
          </a:prstGeom>
          <a:ln w="12700">
            <a:miter lim="400000"/>
          </a:ln>
        </p:spPr>
      </p:pic>
      <p:pic>
        <p:nvPicPr>
          <p:cNvPr id="926" name="speed-p3a-inspect-2.mp4" descr="speed-p3a-inspect-2.mp4"/>
          <p:cNvPicPr>
            <a:picLocks/>
          </p:cNvPicPr>
          <p:nvPr>
            <a:videoFile r:link="rId14"/>
            <p:extLst>
              <p:ext uri="{DAA4B4D4-6D71-4841-9C94-3DE7FCFB9230}">
                <p14:media xmlns:p14="http://schemas.microsoft.com/office/powerpoint/2010/main" r:embed="rId13"/>
              </p:ext>
            </p:extLst>
          </p:nvPr>
        </p:nvPicPr>
        <p:blipFill>
          <a:blip r:embed="rId24">
            <a:extLst/>
          </a:blip>
          <a:stretch>
            <a:fillRect/>
          </a:stretch>
        </p:blipFill>
        <p:spPr>
          <a:xfrm>
            <a:off x="17297617" y="2208393"/>
            <a:ext cx="5217892" cy="9299214"/>
          </a:xfrm>
          <a:prstGeom prst="rect">
            <a:avLst/>
          </a:prstGeom>
          <a:ln w="12700">
            <a:miter lim="400000"/>
          </a:ln>
        </p:spPr>
      </p:pic>
      <p:pic>
        <p:nvPicPr>
          <p:cNvPr id="927" name="speed-p3a-inspect-2.mp4" descr="speed-p3a-inspect-2.mp4"/>
          <p:cNvPicPr>
            <a:picLocks/>
          </p:cNvPicPr>
          <p:nvPr>
            <a:videoFile r:link="rId14"/>
            <p:extLst>
              <p:ext uri="{DAA4B4D4-6D71-4841-9C94-3DE7FCFB9230}">
                <p14:media xmlns:p14="http://schemas.microsoft.com/office/powerpoint/2010/main" r:embed="rId13"/>
              </p:ext>
            </p:extLst>
          </p:nvPr>
        </p:nvPicPr>
        <p:blipFill>
          <a:blip r:embed="rId24">
            <a:extLst/>
          </a:blip>
          <a:stretch>
            <a:fillRect/>
          </a:stretch>
        </p:blipFill>
        <p:spPr>
          <a:xfrm>
            <a:off x="17297617" y="2208393"/>
            <a:ext cx="5217892" cy="9299214"/>
          </a:xfrm>
          <a:prstGeom prst="rect">
            <a:avLst/>
          </a:prstGeom>
          <a:ln w="12700">
            <a:miter lim="400000"/>
          </a:ln>
        </p:spPr>
      </p:pic>
      <p:pic>
        <p:nvPicPr>
          <p:cNvPr id="928" name="Image" descr="Image"/>
          <p:cNvPicPr>
            <a:picLocks noGrp="1" noChangeAspect="1"/>
          </p:cNvPicPr>
          <p:nvPr>
            <p:ph type="pic" idx="13"/>
          </p:nvPr>
        </p:nvPicPr>
        <p:blipFill>
          <a:blip r:embed="rId25">
            <a:extLst/>
          </a:blip>
          <a:srcRect t="13" b="13"/>
          <a:stretch>
            <a:fillRect/>
          </a:stretch>
        </p:blipFill>
        <p:spPr>
          <a:xfrm>
            <a:off x="16896126" y="544552"/>
            <a:ext cx="6020887" cy="12453572"/>
          </a:xfrm>
          <a:prstGeom prst="rect">
            <a:avLst/>
          </a:prstGeom>
        </p:spPr>
      </p:pic>
      <p:sp>
        <p:nvSpPr>
          <p:cNvPr id="929" name="Rectangle"/>
          <p:cNvSpPr/>
          <p:nvPr/>
        </p:nvSpPr>
        <p:spPr>
          <a:xfrm>
            <a:off x="-4915" y="5056764"/>
            <a:ext cx="15435124" cy="8718965"/>
          </a:xfrm>
          <a:prstGeom prst="rect">
            <a:avLst/>
          </a:prstGeom>
          <a:solidFill>
            <a:srgbClr val="526EA4"/>
          </a:solidFill>
          <a:ln w="12700">
            <a:miter lim="400000"/>
          </a:ln>
        </p:spPr>
        <p:txBody>
          <a:bodyPr lIns="50800" tIns="50800" rIns="50800" bIns="50800" anchor="ctr"/>
          <a:lstStyle/>
          <a:p>
            <a:pPr algn="ctr">
              <a:lnSpc>
                <a:spcPct val="100000"/>
              </a:lnSpc>
              <a:defRPr sz="3200">
                <a:solidFill>
                  <a:srgbClr val="FFFFFF"/>
                </a:solidFill>
                <a:latin typeface="Helvetica Light"/>
                <a:ea typeface="Helvetica Light"/>
                <a:cs typeface="Helvetica Light"/>
                <a:sym typeface="Helvetica Light"/>
              </a:defRPr>
            </a:pPr>
            <a:endParaRPr/>
          </a:p>
        </p:txBody>
      </p:sp>
      <p:sp>
        <p:nvSpPr>
          <p:cNvPr id="930" name="Rectangle"/>
          <p:cNvSpPr/>
          <p:nvPr/>
        </p:nvSpPr>
        <p:spPr>
          <a:xfrm>
            <a:off x="-4915" y="2814558"/>
            <a:ext cx="15435124" cy="1113927"/>
          </a:xfrm>
          <a:prstGeom prst="rect">
            <a:avLst/>
          </a:prstGeom>
          <a:solidFill>
            <a:srgbClr val="526EA4"/>
          </a:solidFill>
          <a:ln w="12700">
            <a:miter lim="400000"/>
          </a:ln>
        </p:spPr>
        <p:txBody>
          <a:bodyPr lIns="50800" tIns="50800" rIns="50800" bIns="50800" anchor="ctr"/>
          <a:lstStyle/>
          <a:p>
            <a:pPr algn="ctr">
              <a:lnSpc>
                <a:spcPct val="100000"/>
              </a:lnSpc>
              <a:defRPr sz="3200">
                <a:solidFill>
                  <a:srgbClr val="FFFFFF"/>
                </a:solidFill>
                <a:latin typeface="Helvetica Light"/>
                <a:ea typeface="Helvetica Light"/>
                <a:cs typeface="Helvetica Light"/>
                <a:sym typeface="Helvetica Light"/>
              </a:defRPr>
            </a:pPr>
            <a:endParaRPr/>
          </a:p>
        </p:txBody>
      </p:sp>
      <p:sp>
        <p:nvSpPr>
          <p:cNvPr id="931" name="Rectangle"/>
          <p:cNvSpPr/>
          <p:nvPr/>
        </p:nvSpPr>
        <p:spPr>
          <a:xfrm>
            <a:off x="13180750" y="3691876"/>
            <a:ext cx="2243060" cy="2144891"/>
          </a:xfrm>
          <a:prstGeom prst="rect">
            <a:avLst/>
          </a:prstGeom>
          <a:solidFill>
            <a:srgbClr val="526EA4"/>
          </a:solidFill>
          <a:ln w="12700">
            <a:miter lim="400000"/>
          </a:ln>
        </p:spPr>
        <p:txBody>
          <a:bodyPr lIns="50800" tIns="50800" rIns="50800" bIns="50800" anchor="ctr"/>
          <a:lstStyle/>
          <a:p>
            <a:pPr algn="ctr">
              <a:lnSpc>
                <a:spcPct val="100000"/>
              </a:lnSpc>
              <a:defRPr sz="3200">
                <a:solidFill>
                  <a:srgbClr val="FFFFFF"/>
                </a:solidFill>
                <a:latin typeface="Helvetica Light"/>
                <a:ea typeface="Helvetica Light"/>
                <a:cs typeface="Helvetica Light"/>
                <a:sym typeface="Helvetica Light"/>
              </a:defRPr>
            </a:pPr>
            <a:endParaRPr/>
          </a:p>
        </p:txBody>
      </p:sp>
      <p:sp>
        <p:nvSpPr>
          <p:cNvPr id="932" name="Rectangle"/>
          <p:cNvSpPr/>
          <p:nvPr/>
        </p:nvSpPr>
        <p:spPr>
          <a:xfrm>
            <a:off x="-85641" y="3691876"/>
            <a:ext cx="2243060" cy="2144891"/>
          </a:xfrm>
          <a:prstGeom prst="rect">
            <a:avLst/>
          </a:prstGeom>
          <a:solidFill>
            <a:srgbClr val="526EA4"/>
          </a:solidFill>
          <a:ln w="12700">
            <a:miter lim="400000"/>
          </a:ln>
        </p:spPr>
        <p:txBody>
          <a:bodyPr lIns="50800" tIns="50800" rIns="50800" bIns="50800" anchor="ctr"/>
          <a:lstStyle/>
          <a:p>
            <a:pPr algn="ctr">
              <a:lnSpc>
                <a:spcPct val="100000"/>
              </a:lnSpc>
              <a:defRPr sz="3200">
                <a:solidFill>
                  <a:srgbClr val="FFFFFF"/>
                </a:solidFill>
                <a:latin typeface="Helvetica Light"/>
                <a:ea typeface="Helvetica Light"/>
                <a:cs typeface="Helvetica Light"/>
                <a:sym typeface="Helvetica Light"/>
              </a:defRPr>
            </a:pPr>
            <a:endParaRPr/>
          </a:p>
        </p:txBody>
      </p:sp>
      <p:sp>
        <p:nvSpPr>
          <p:cNvPr id="933" name="Hot Reload"/>
          <p:cNvSpPr txBox="1"/>
          <p:nvPr/>
        </p:nvSpPr>
        <p:spPr>
          <a:xfrm>
            <a:off x="2041361" y="8187563"/>
            <a:ext cx="8321250" cy="991262"/>
          </a:xfrm>
          <a:prstGeom prst="rect">
            <a:avLst/>
          </a:prstGeom>
          <a:ln w="12700">
            <a:miter lim="400000"/>
          </a:ln>
          <a:extLst>
            <a:ext uri="{C572A759-6A51-4108-AA02-DFA0A04FC94B}">
              <ma14:wrappingTextBoxFlag xmlns:ma14="http://schemas.microsoft.com/office/mac/drawingml/2011/main" val="1"/>
            </a:ext>
          </a:extLst>
        </p:spPr>
        <p:txBody>
          <a:bodyPr lIns="38430" tIns="38430" rIns="38430" bIns="38430" anchor="ctr">
            <a:spAutoFit/>
          </a:bodyPr>
          <a:lstStyle>
            <a:lvl1pPr>
              <a:lnSpc>
                <a:spcPct val="100000"/>
              </a:lnSpc>
              <a:spcBef>
                <a:spcPts val="5900"/>
              </a:spcBef>
              <a:buClr>
                <a:srgbClr val="42B1CA"/>
              </a:buClr>
              <a:defRPr sz="6000">
                <a:solidFill>
                  <a:srgbClr val="E8E8ED"/>
                </a:solidFill>
              </a:defRPr>
            </a:lvl1pPr>
          </a:lstStyle>
          <a:p>
            <a:r>
              <a:t>Hot Reload</a:t>
            </a:r>
          </a:p>
        </p:txBody>
      </p:sp>
      <p:sp>
        <p:nvSpPr>
          <p:cNvPr id="934" name="Redbox"/>
          <p:cNvSpPr txBox="1"/>
          <p:nvPr/>
        </p:nvSpPr>
        <p:spPr>
          <a:xfrm>
            <a:off x="8315162" y="8187563"/>
            <a:ext cx="8321249" cy="991262"/>
          </a:xfrm>
          <a:prstGeom prst="rect">
            <a:avLst/>
          </a:prstGeom>
          <a:ln w="12700">
            <a:miter lim="400000"/>
          </a:ln>
          <a:extLst>
            <a:ext uri="{C572A759-6A51-4108-AA02-DFA0A04FC94B}">
              <ma14:wrappingTextBoxFlag xmlns:ma14="http://schemas.microsoft.com/office/mac/drawingml/2011/main" val="1"/>
            </a:ext>
          </a:extLst>
        </p:spPr>
        <p:txBody>
          <a:bodyPr lIns="38430" tIns="38430" rIns="38430" bIns="38430" anchor="ctr">
            <a:spAutoFit/>
          </a:bodyPr>
          <a:lstStyle>
            <a:lvl1pPr>
              <a:lnSpc>
                <a:spcPct val="100000"/>
              </a:lnSpc>
              <a:spcBef>
                <a:spcPts val="5900"/>
              </a:spcBef>
              <a:buClr>
                <a:srgbClr val="42B1CA"/>
              </a:buClr>
              <a:defRPr sz="6000">
                <a:solidFill>
                  <a:srgbClr val="E8E8ED"/>
                </a:solidFill>
              </a:defRPr>
            </a:lvl1pPr>
          </a:lstStyle>
          <a:p>
            <a:r>
              <a:t>Redbox</a:t>
            </a:r>
          </a:p>
        </p:txBody>
      </p:sp>
      <p:sp>
        <p:nvSpPr>
          <p:cNvPr id="935" name="Inspect-element"/>
          <p:cNvSpPr txBox="1"/>
          <p:nvPr/>
        </p:nvSpPr>
        <p:spPr>
          <a:xfrm>
            <a:off x="2041361" y="9653668"/>
            <a:ext cx="8321250" cy="991262"/>
          </a:xfrm>
          <a:prstGeom prst="rect">
            <a:avLst/>
          </a:prstGeom>
          <a:ln w="12700">
            <a:miter lim="400000"/>
          </a:ln>
          <a:extLst>
            <a:ext uri="{C572A759-6A51-4108-AA02-DFA0A04FC94B}">
              <ma14:wrappingTextBoxFlag xmlns:ma14="http://schemas.microsoft.com/office/mac/drawingml/2011/main" val="1"/>
            </a:ext>
          </a:extLst>
        </p:spPr>
        <p:txBody>
          <a:bodyPr lIns="38430" tIns="38430" rIns="38430" bIns="38430" anchor="ctr">
            <a:spAutoFit/>
          </a:bodyPr>
          <a:lstStyle>
            <a:lvl1pPr>
              <a:lnSpc>
                <a:spcPct val="100000"/>
              </a:lnSpc>
              <a:spcBef>
                <a:spcPts val="5900"/>
              </a:spcBef>
              <a:buClr>
                <a:srgbClr val="42B1CA"/>
              </a:buClr>
              <a:defRPr sz="6000">
                <a:solidFill>
                  <a:srgbClr val="E8E8ED"/>
                </a:solidFill>
              </a:defRPr>
            </a:lvl1pPr>
          </a:lstStyle>
          <a:p>
            <a:r>
              <a:t>Inspect-element</a:t>
            </a:r>
          </a:p>
        </p:txBody>
      </p:sp>
      <p:sp>
        <p:nvSpPr>
          <p:cNvPr id="936" name="On both platforms"/>
          <p:cNvSpPr txBox="1"/>
          <p:nvPr/>
        </p:nvSpPr>
        <p:spPr>
          <a:xfrm>
            <a:off x="8315162" y="9653668"/>
            <a:ext cx="8321250" cy="991262"/>
          </a:xfrm>
          <a:prstGeom prst="rect">
            <a:avLst/>
          </a:prstGeom>
          <a:ln w="12700">
            <a:miter lim="400000"/>
          </a:ln>
          <a:extLst>
            <a:ext uri="{C572A759-6A51-4108-AA02-DFA0A04FC94B}">
              <ma14:wrappingTextBoxFlag xmlns:ma14="http://schemas.microsoft.com/office/mac/drawingml/2011/main" val="1"/>
            </a:ext>
          </a:extLst>
        </p:spPr>
        <p:txBody>
          <a:bodyPr lIns="38430" tIns="38430" rIns="38430" bIns="38430" anchor="ctr">
            <a:spAutoFit/>
          </a:bodyPr>
          <a:lstStyle>
            <a:lvl1pPr>
              <a:lnSpc>
                <a:spcPct val="100000"/>
              </a:lnSpc>
              <a:spcBef>
                <a:spcPts val="5900"/>
              </a:spcBef>
              <a:buClr>
                <a:srgbClr val="42B1CA"/>
              </a:buClr>
              <a:defRPr sz="6000">
                <a:solidFill>
                  <a:srgbClr val="E8E8ED"/>
                </a:solidFill>
              </a:defRPr>
            </a:lvl1pPr>
          </a:lstStyle>
          <a:p>
            <a:r>
              <a:t>On both platforms</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83" fill="hold"/>
                                        <p:tgtEl>
                                          <p:spTgt spid="922"/>
                                        </p:tgtEl>
                                      </p:cBhvr>
                                    </p:cmd>
                                  </p:childTnLst>
                                </p:cTn>
                              </p:par>
                            </p:childTnLst>
                          </p:cTn>
                        </p:par>
                        <p:par>
                          <p:cTn id="7" fill="hold">
                            <p:stCondLst>
                              <p:cond delay="9283"/>
                            </p:stCondLst>
                            <p:childTnLst>
                              <p:par>
                                <p:cTn id="8" presetID="9" presetClass="entr" fill="hold" grpId="2" nodeType="afterEffect">
                                  <p:stCondLst>
                                    <p:cond delay="0"/>
                                  </p:stCondLst>
                                  <p:iterate>
                                    <p:tmAbs val="0"/>
                                  </p:iterate>
                                  <p:childTnLst>
                                    <p:set>
                                      <p:cBhvr>
                                        <p:cTn id="9" fill="hold"/>
                                        <p:tgtEl>
                                          <p:spTgt spid="923"/>
                                        </p:tgtEl>
                                        <p:attrNameLst>
                                          <p:attrName>style.visibility</p:attrName>
                                        </p:attrNameLst>
                                      </p:cBhvr>
                                      <p:to>
                                        <p:strVal val="visible"/>
                                      </p:to>
                                    </p:set>
                                    <p:animEffect transition="in" filter="dissolve">
                                      <p:cBhvr>
                                        <p:cTn id="10" dur="500"/>
                                        <p:tgtEl>
                                          <p:spTgt spid="923"/>
                                        </p:tgtEl>
                                      </p:cBhvr>
                                    </p:animEffect>
                                  </p:childTnLst>
                                </p:cTn>
                              </p:par>
                            </p:childTnLst>
                          </p:cTn>
                        </p:par>
                        <p:par>
                          <p:cTn id="11" fill="hold">
                            <p:stCondLst>
                              <p:cond delay="9783"/>
                            </p:stCondLst>
                            <p:childTnLst>
                              <p:par>
                                <p:cTn id="12" presetID="1" presetClass="mediacall" presetSubtype="0" fill="hold" nodeType="afterEffect">
                                  <p:stCondLst>
                                    <p:cond delay="0"/>
                                  </p:stCondLst>
                                  <p:childTnLst>
                                    <p:cmd type="call" cmd="playFrom(0.0)">
                                      <p:cBhvr>
                                        <p:cTn id="13" dur="9283" fill="hold"/>
                                        <p:tgtEl>
                                          <p:spTgt spid="923"/>
                                        </p:tgtEl>
                                      </p:cBhvr>
                                    </p:cmd>
                                  </p:childTnLst>
                                </p:cTn>
                              </p:par>
                            </p:childTnLst>
                          </p:cTn>
                        </p:par>
                        <p:par>
                          <p:cTn id="14" fill="hold">
                            <p:stCondLst>
                              <p:cond delay="19066"/>
                            </p:stCondLst>
                            <p:childTnLst>
                              <p:par>
                                <p:cTn id="15" presetID="9" presetClass="entr" fill="hold" grpId="4" nodeType="afterEffect">
                                  <p:stCondLst>
                                    <p:cond delay="0"/>
                                  </p:stCondLst>
                                  <p:iterate>
                                    <p:tmAbs val="0"/>
                                  </p:iterate>
                                  <p:childTnLst>
                                    <p:set>
                                      <p:cBhvr>
                                        <p:cTn id="16" fill="hold"/>
                                        <p:tgtEl>
                                          <p:spTgt spid="917"/>
                                        </p:tgtEl>
                                        <p:attrNameLst>
                                          <p:attrName>style.visibility</p:attrName>
                                        </p:attrNameLst>
                                      </p:cBhvr>
                                      <p:to>
                                        <p:strVal val="visible"/>
                                      </p:to>
                                    </p:set>
                                    <p:animEffect transition="in" filter="dissolve">
                                      <p:cBhvr>
                                        <p:cTn id="17" dur="500"/>
                                        <p:tgtEl>
                                          <p:spTgt spid="917"/>
                                        </p:tgtEl>
                                      </p:cBhvr>
                                    </p:animEffect>
                                  </p:childTnLst>
                                </p:cTn>
                              </p:par>
                            </p:childTnLst>
                          </p:cTn>
                        </p:par>
                        <p:par>
                          <p:cTn id="18" fill="hold">
                            <p:stCondLst>
                              <p:cond delay="19566"/>
                            </p:stCondLst>
                            <p:childTnLst>
                              <p:par>
                                <p:cTn id="19" presetID="1" presetClass="mediacall" presetSubtype="0" fill="hold" nodeType="afterEffect">
                                  <p:stCondLst>
                                    <p:cond delay="0"/>
                                  </p:stCondLst>
                                  <p:childTnLst>
                                    <p:cmd type="call" cmd="playFrom(0.0)">
                                      <p:cBhvr>
                                        <p:cTn id="20" dur="9283" fill="hold"/>
                                        <p:tgtEl>
                                          <p:spTgt spid="917"/>
                                        </p:tgtEl>
                                      </p:cBhvr>
                                    </p:cmd>
                                  </p:childTnLst>
                                </p:cTn>
                              </p:par>
                            </p:childTnLst>
                          </p:cTn>
                        </p:par>
                        <p:par>
                          <p:cTn id="21" fill="hold">
                            <p:stCondLst>
                              <p:cond delay="28849"/>
                            </p:stCondLst>
                            <p:childTnLst>
                              <p:par>
                                <p:cTn id="22" presetID="9" presetClass="entr" fill="hold" grpId="6" nodeType="afterEffect">
                                  <p:stCondLst>
                                    <p:cond delay="0"/>
                                  </p:stCondLst>
                                  <p:iterate>
                                    <p:tmAbs val="0"/>
                                  </p:iterate>
                                  <p:childTnLst>
                                    <p:set>
                                      <p:cBhvr>
                                        <p:cTn id="23" fill="hold"/>
                                        <p:tgtEl>
                                          <p:spTgt spid="933"/>
                                        </p:tgtEl>
                                        <p:attrNameLst>
                                          <p:attrName>style.visibility</p:attrName>
                                        </p:attrNameLst>
                                      </p:cBhvr>
                                      <p:to>
                                        <p:strVal val="visible"/>
                                      </p:to>
                                    </p:set>
                                    <p:animEffect transition="in" filter="dissolve">
                                      <p:cBhvr>
                                        <p:cTn id="24" dur="700"/>
                                        <p:tgtEl>
                                          <p:spTgt spid="93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fill="hold" grpId="7" nodeType="clickEffect">
                                  <p:stCondLst>
                                    <p:cond delay="0"/>
                                  </p:stCondLst>
                                  <p:iterate>
                                    <p:tmAbs val="0"/>
                                  </p:iterate>
                                  <p:childTnLst>
                                    <p:set>
                                      <p:cBhvr>
                                        <p:cTn id="28" fill="hold"/>
                                        <p:tgtEl>
                                          <p:spTgt spid="924"/>
                                        </p:tgtEl>
                                        <p:attrNameLst>
                                          <p:attrName>style.visibility</p:attrName>
                                        </p:attrNameLst>
                                      </p:cBhvr>
                                      <p:to>
                                        <p:strVal val="visible"/>
                                      </p:to>
                                    </p:set>
                                    <p:animEffect transition="in" filter="dissolve">
                                      <p:cBhvr>
                                        <p:cTn id="29" dur="500"/>
                                        <p:tgtEl>
                                          <p:spTgt spid="924"/>
                                        </p:tgtEl>
                                      </p:cBhvr>
                                    </p:animEffect>
                                  </p:childTnLst>
                                </p:cTn>
                              </p:par>
                            </p:childTnLst>
                          </p:cTn>
                        </p:par>
                        <p:par>
                          <p:cTn id="30" fill="hold">
                            <p:stCondLst>
                              <p:cond delay="500"/>
                            </p:stCondLst>
                            <p:childTnLst>
                              <p:par>
                                <p:cTn id="31" presetID="1" presetClass="mediacall" presetSubtype="0" fill="hold" nodeType="afterEffect">
                                  <p:stCondLst>
                                    <p:cond delay="0"/>
                                  </p:stCondLst>
                                  <p:childTnLst>
                                    <p:cmd type="call" cmd="playFrom(0.0)">
                                      <p:cBhvr>
                                        <p:cTn id="32" dur="9283" fill="hold"/>
                                        <p:tgtEl>
                                          <p:spTgt spid="924"/>
                                        </p:tgtEl>
                                      </p:cBhvr>
                                    </p:cmd>
                                  </p:childTnLst>
                                </p:cTn>
                              </p:par>
                            </p:childTnLst>
                          </p:cTn>
                        </p:par>
                        <p:par>
                          <p:cTn id="33" fill="hold">
                            <p:stCondLst>
                              <p:cond delay="9783"/>
                            </p:stCondLst>
                            <p:childTnLst>
                              <p:par>
                                <p:cTn id="34" presetID="9" presetClass="entr" fill="hold" grpId="9" nodeType="afterEffect">
                                  <p:stCondLst>
                                    <p:cond delay="0"/>
                                  </p:stCondLst>
                                  <p:iterate>
                                    <p:tmAbs val="0"/>
                                  </p:iterate>
                                  <p:childTnLst>
                                    <p:set>
                                      <p:cBhvr>
                                        <p:cTn id="35" fill="hold"/>
                                        <p:tgtEl>
                                          <p:spTgt spid="918"/>
                                        </p:tgtEl>
                                        <p:attrNameLst>
                                          <p:attrName>style.visibility</p:attrName>
                                        </p:attrNameLst>
                                      </p:cBhvr>
                                      <p:to>
                                        <p:strVal val="visible"/>
                                      </p:to>
                                    </p:set>
                                    <p:animEffect transition="in" filter="dissolve">
                                      <p:cBhvr>
                                        <p:cTn id="36" dur="500"/>
                                        <p:tgtEl>
                                          <p:spTgt spid="918"/>
                                        </p:tgtEl>
                                      </p:cBhvr>
                                    </p:animEffect>
                                  </p:childTnLst>
                                </p:cTn>
                              </p:par>
                            </p:childTnLst>
                          </p:cTn>
                        </p:par>
                        <p:par>
                          <p:cTn id="37" fill="hold">
                            <p:stCondLst>
                              <p:cond delay="10283"/>
                            </p:stCondLst>
                            <p:childTnLst>
                              <p:par>
                                <p:cTn id="38" presetID="1" presetClass="mediacall" presetSubtype="0" fill="hold" nodeType="afterEffect">
                                  <p:stCondLst>
                                    <p:cond delay="0"/>
                                  </p:stCondLst>
                                  <p:childTnLst>
                                    <p:cmd type="call" cmd="playFrom(0.0)">
                                      <p:cBhvr>
                                        <p:cTn id="39" dur="9283" fill="hold"/>
                                        <p:tgtEl>
                                          <p:spTgt spid="918"/>
                                        </p:tgtEl>
                                      </p:cBhvr>
                                    </p:cmd>
                                  </p:childTnLst>
                                </p:cTn>
                              </p:par>
                            </p:childTnLst>
                          </p:cTn>
                        </p:par>
                        <p:par>
                          <p:cTn id="40" fill="hold">
                            <p:stCondLst>
                              <p:cond delay="19566"/>
                            </p:stCondLst>
                            <p:childTnLst>
                              <p:par>
                                <p:cTn id="41" presetID="9" presetClass="entr" fill="hold" grpId="11" nodeType="afterEffect">
                                  <p:stCondLst>
                                    <p:cond delay="6000"/>
                                  </p:stCondLst>
                                  <p:iterate>
                                    <p:tmAbs val="0"/>
                                  </p:iterate>
                                  <p:childTnLst>
                                    <p:set>
                                      <p:cBhvr>
                                        <p:cTn id="42" fill="hold"/>
                                        <p:tgtEl>
                                          <p:spTgt spid="934"/>
                                        </p:tgtEl>
                                        <p:attrNameLst>
                                          <p:attrName>style.visibility</p:attrName>
                                        </p:attrNameLst>
                                      </p:cBhvr>
                                      <p:to>
                                        <p:strVal val="visible"/>
                                      </p:to>
                                    </p:set>
                                    <p:animEffect transition="in" filter="dissolve">
                                      <p:cBhvr>
                                        <p:cTn id="43" dur="700"/>
                                        <p:tgtEl>
                                          <p:spTgt spid="93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fill="hold" grpId="12" nodeType="clickEffect">
                                  <p:stCondLst>
                                    <p:cond delay="0"/>
                                  </p:stCondLst>
                                  <p:iterate>
                                    <p:tmAbs val="0"/>
                                  </p:iterate>
                                  <p:childTnLst>
                                    <p:set>
                                      <p:cBhvr>
                                        <p:cTn id="47" fill="hold"/>
                                        <p:tgtEl>
                                          <p:spTgt spid="925"/>
                                        </p:tgtEl>
                                        <p:attrNameLst>
                                          <p:attrName>style.visibility</p:attrName>
                                        </p:attrNameLst>
                                      </p:cBhvr>
                                      <p:to>
                                        <p:strVal val="visible"/>
                                      </p:to>
                                    </p:set>
                                    <p:animEffect transition="in" filter="dissolve">
                                      <p:cBhvr>
                                        <p:cTn id="48" dur="500"/>
                                        <p:tgtEl>
                                          <p:spTgt spid="925"/>
                                        </p:tgtEl>
                                      </p:cBhvr>
                                    </p:animEffect>
                                  </p:childTnLst>
                                </p:cTn>
                              </p:par>
                            </p:childTnLst>
                          </p:cTn>
                        </p:par>
                        <p:par>
                          <p:cTn id="49" fill="hold">
                            <p:stCondLst>
                              <p:cond delay="500"/>
                            </p:stCondLst>
                            <p:childTnLst>
                              <p:par>
                                <p:cTn id="50" presetID="1" presetClass="mediacall" presetSubtype="0" fill="hold" nodeType="afterEffect">
                                  <p:stCondLst>
                                    <p:cond delay="0"/>
                                  </p:stCondLst>
                                  <p:childTnLst>
                                    <p:cmd type="call" cmd="playFrom(0.0)">
                                      <p:cBhvr>
                                        <p:cTn id="51" dur="7716" fill="hold"/>
                                        <p:tgtEl>
                                          <p:spTgt spid="925"/>
                                        </p:tgtEl>
                                      </p:cBhvr>
                                    </p:cmd>
                                  </p:childTnLst>
                                </p:cTn>
                              </p:par>
                            </p:childTnLst>
                          </p:cTn>
                        </p:par>
                        <p:par>
                          <p:cTn id="52" fill="hold">
                            <p:stCondLst>
                              <p:cond delay="8216"/>
                            </p:stCondLst>
                            <p:childTnLst>
                              <p:par>
                                <p:cTn id="53" presetID="9" presetClass="entr" fill="hold" grpId="14" nodeType="afterEffect">
                                  <p:stCondLst>
                                    <p:cond delay="0"/>
                                  </p:stCondLst>
                                  <p:iterate>
                                    <p:tmAbs val="0"/>
                                  </p:iterate>
                                  <p:childTnLst>
                                    <p:set>
                                      <p:cBhvr>
                                        <p:cTn id="54" fill="hold"/>
                                        <p:tgtEl>
                                          <p:spTgt spid="919"/>
                                        </p:tgtEl>
                                        <p:attrNameLst>
                                          <p:attrName>style.visibility</p:attrName>
                                        </p:attrNameLst>
                                      </p:cBhvr>
                                      <p:to>
                                        <p:strVal val="visible"/>
                                      </p:to>
                                    </p:set>
                                    <p:animEffect transition="in" filter="dissolve">
                                      <p:cBhvr>
                                        <p:cTn id="55" dur="500"/>
                                        <p:tgtEl>
                                          <p:spTgt spid="919"/>
                                        </p:tgtEl>
                                      </p:cBhvr>
                                    </p:animEffect>
                                  </p:childTnLst>
                                </p:cTn>
                              </p:par>
                            </p:childTnLst>
                          </p:cTn>
                        </p:par>
                        <p:par>
                          <p:cTn id="56" fill="hold">
                            <p:stCondLst>
                              <p:cond delay="8716"/>
                            </p:stCondLst>
                            <p:childTnLst>
                              <p:par>
                                <p:cTn id="57" presetID="1" presetClass="mediacall" presetSubtype="0" fill="hold" nodeType="afterEffect">
                                  <p:stCondLst>
                                    <p:cond delay="0"/>
                                  </p:stCondLst>
                                  <p:childTnLst>
                                    <p:cmd type="call" cmd="playFrom(0.0)">
                                      <p:cBhvr>
                                        <p:cTn id="58" dur="7716" fill="hold"/>
                                        <p:tgtEl>
                                          <p:spTgt spid="919"/>
                                        </p:tgtEl>
                                      </p:cBhvr>
                                    </p:cmd>
                                  </p:childTnLst>
                                </p:cTn>
                              </p:par>
                            </p:childTnLst>
                          </p:cTn>
                        </p:par>
                      </p:childTnLst>
                    </p:cTn>
                  </p:par>
                  <p:par>
                    <p:cTn id="59" fill="hold">
                      <p:stCondLst>
                        <p:cond delay="indefinite"/>
                      </p:stCondLst>
                      <p:childTnLst>
                        <p:par>
                          <p:cTn id="60" fill="hold">
                            <p:stCondLst>
                              <p:cond delay="0"/>
                            </p:stCondLst>
                            <p:childTnLst>
                              <p:par>
                                <p:cTn id="61" presetID="9" presetClass="exit" fill="hold" grpId="16" nodeType="clickEffect">
                                  <p:stCondLst>
                                    <p:cond delay="0"/>
                                  </p:stCondLst>
                                  <p:iterate>
                                    <p:tmAbs val="0"/>
                                  </p:iterate>
                                  <p:childTnLst>
                                    <p:animEffect transition="out" filter="dissolve">
                                      <p:cBhvr>
                                        <p:cTn id="62" dur="700" fill="hold"/>
                                        <p:tgtEl>
                                          <p:spTgt spid="917"/>
                                        </p:tgtEl>
                                      </p:cBhvr>
                                    </p:animEffect>
                                    <p:set>
                                      <p:cBhvr>
                                        <p:cTn id="63" fill="hold">
                                          <p:stCondLst>
                                            <p:cond delay="699"/>
                                          </p:stCondLst>
                                        </p:cTn>
                                        <p:tgtEl>
                                          <p:spTgt spid="917"/>
                                        </p:tgtEl>
                                        <p:attrNameLst>
                                          <p:attrName>style.visibility</p:attrName>
                                        </p:attrNameLst>
                                      </p:cBhvr>
                                      <p:to>
                                        <p:strVal val="hidden"/>
                                      </p:to>
                                    </p:set>
                                  </p:childTnLst>
                                </p:cTn>
                              </p:par>
                            </p:childTnLst>
                          </p:cTn>
                        </p:par>
                        <p:par>
                          <p:cTn id="64" fill="hold">
                            <p:stCondLst>
                              <p:cond delay="700"/>
                            </p:stCondLst>
                            <p:childTnLst>
                              <p:par>
                                <p:cTn id="65" presetID="9" presetClass="exit" fill="hold" grpId="17" nodeType="afterEffect">
                                  <p:stCondLst>
                                    <p:cond delay="0"/>
                                  </p:stCondLst>
                                  <p:iterate>
                                    <p:tmAbs val="0"/>
                                  </p:iterate>
                                  <p:childTnLst>
                                    <p:animEffect transition="out" filter="dissolve">
                                      <p:cBhvr>
                                        <p:cTn id="66" dur="700" fill="hold"/>
                                        <p:tgtEl>
                                          <p:spTgt spid="918"/>
                                        </p:tgtEl>
                                      </p:cBhvr>
                                    </p:animEffect>
                                    <p:set>
                                      <p:cBhvr>
                                        <p:cTn id="67" fill="hold">
                                          <p:stCondLst>
                                            <p:cond delay="699"/>
                                          </p:stCondLst>
                                        </p:cTn>
                                        <p:tgtEl>
                                          <p:spTgt spid="918"/>
                                        </p:tgtEl>
                                        <p:attrNameLst>
                                          <p:attrName>style.visibility</p:attrName>
                                        </p:attrNameLst>
                                      </p:cBhvr>
                                      <p:to>
                                        <p:strVal val="hidden"/>
                                      </p:to>
                                    </p:set>
                                  </p:childTnLst>
                                </p:cTn>
                              </p:par>
                            </p:childTnLst>
                          </p:cTn>
                        </p:par>
                        <p:par>
                          <p:cTn id="68" fill="hold">
                            <p:stCondLst>
                              <p:cond delay="1400"/>
                            </p:stCondLst>
                            <p:childTnLst>
                              <p:par>
                                <p:cTn id="69" presetID="9" presetClass="exit" fill="hold" grpId="18" nodeType="afterEffect">
                                  <p:stCondLst>
                                    <p:cond delay="0"/>
                                  </p:stCondLst>
                                  <p:iterate>
                                    <p:tmAbs val="0"/>
                                  </p:iterate>
                                  <p:childTnLst>
                                    <p:animEffect transition="out" filter="dissolve">
                                      <p:cBhvr>
                                        <p:cTn id="70" dur="700" fill="hold"/>
                                        <p:tgtEl>
                                          <p:spTgt spid="919"/>
                                        </p:tgtEl>
                                      </p:cBhvr>
                                    </p:animEffect>
                                    <p:set>
                                      <p:cBhvr>
                                        <p:cTn id="71" fill="hold">
                                          <p:stCondLst>
                                            <p:cond delay="699"/>
                                          </p:stCondLst>
                                        </p:cTn>
                                        <p:tgtEl>
                                          <p:spTgt spid="919"/>
                                        </p:tgtEl>
                                        <p:attrNameLst>
                                          <p:attrName>style.visibility</p:attrName>
                                        </p:attrNameLst>
                                      </p:cBhvr>
                                      <p:to>
                                        <p:strVal val="hidden"/>
                                      </p:to>
                                    </p:set>
                                  </p:childTnLst>
                                </p:cTn>
                              </p:par>
                            </p:childTnLst>
                          </p:cTn>
                        </p:par>
                        <p:par>
                          <p:cTn id="72" fill="hold">
                            <p:stCondLst>
                              <p:cond delay="2100"/>
                            </p:stCondLst>
                            <p:childTnLst>
                              <p:par>
                                <p:cTn id="73" presetID="9" presetClass="entr" fill="hold" grpId="19" nodeType="afterEffect">
                                  <p:stCondLst>
                                    <p:cond delay="0"/>
                                  </p:stCondLst>
                                  <p:iterate>
                                    <p:tmAbs val="0"/>
                                  </p:iterate>
                                  <p:childTnLst>
                                    <p:set>
                                      <p:cBhvr>
                                        <p:cTn id="74" fill="hold"/>
                                        <p:tgtEl>
                                          <p:spTgt spid="927"/>
                                        </p:tgtEl>
                                        <p:attrNameLst>
                                          <p:attrName>style.visibility</p:attrName>
                                        </p:attrNameLst>
                                      </p:cBhvr>
                                      <p:to>
                                        <p:strVal val="visible"/>
                                      </p:to>
                                    </p:set>
                                    <p:animEffect transition="in" filter="dissolve">
                                      <p:cBhvr>
                                        <p:cTn id="75" dur="500"/>
                                        <p:tgtEl>
                                          <p:spTgt spid="927"/>
                                        </p:tgtEl>
                                      </p:cBhvr>
                                    </p:animEffect>
                                  </p:childTnLst>
                                </p:cTn>
                              </p:par>
                            </p:childTnLst>
                          </p:cTn>
                        </p:par>
                        <p:par>
                          <p:cTn id="76" fill="hold">
                            <p:stCondLst>
                              <p:cond delay="2600"/>
                            </p:stCondLst>
                            <p:childTnLst>
                              <p:par>
                                <p:cTn id="77" presetID="1" presetClass="mediacall" presetSubtype="0" fill="hold" nodeType="afterEffect">
                                  <p:stCondLst>
                                    <p:cond delay="0"/>
                                  </p:stCondLst>
                                  <p:childTnLst>
                                    <p:cmd type="call" cmd="playFrom(0.0)">
                                      <p:cBhvr>
                                        <p:cTn id="78" dur="13033" fill="hold"/>
                                        <p:tgtEl>
                                          <p:spTgt spid="927"/>
                                        </p:tgtEl>
                                      </p:cBhvr>
                                    </p:cmd>
                                  </p:childTnLst>
                                </p:cTn>
                              </p:par>
                            </p:childTnLst>
                          </p:cTn>
                        </p:par>
                        <p:par>
                          <p:cTn id="79" fill="hold">
                            <p:stCondLst>
                              <p:cond delay="15633"/>
                            </p:stCondLst>
                            <p:childTnLst>
                              <p:par>
                                <p:cTn id="80" presetID="9" presetClass="entr" fill="hold" grpId="21" nodeType="afterEffect">
                                  <p:stCondLst>
                                    <p:cond delay="5000"/>
                                  </p:stCondLst>
                                  <p:iterate>
                                    <p:tmAbs val="0"/>
                                  </p:iterate>
                                  <p:childTnLst>
                                    <p:set>
                                      <p:cBhvr>
                                        <p:cTn id="81" fill="hold"/>
                                        <p:tgtEl>
                                          <p:spTgt spid="935"/>
                                        </p:tgtEl>
                                        <p:attrNameLst>
                                          <p:attrName>style.visibility</p:attrName>
                                        </p:attrNameLst>
                                      </p:cBhvr>
                                      <p:to>
                                        <p:strVal val="visible"/>
                                      </p:to>
                                    </p:set>
                                    <p:animEffect transition="in" filter="dissolve">
                                      <p:cBhvr>
                                        <p:cTn id="82" dur="700"/>
                                        <p:tgtEl>
                                          <p:spTgt spid="935"/>
                                        </p:tgtEl>
                                      </p:cBhvr>
                                    </p:animEffect>
                                  </p:childTnLst>
                                </p:cTn>
                              </p:par>
                            </p:childTnLst>
                          </p:cTn>
                        </p:par>
                        <p:par>
                          <p:cTn id="83" fill="hold">
                            <p:stCondLst>
                              <p:cond delay="21333"/>
                            </p:stCondLst>
                            <p:childTnLst>
                              <p:par>
                                <p:cTn id="84" presetID="9" presetClass="entr" fill="hold" grpId="22" nodeType="afterEffect">
                                  <p:stCondLst>
                                    <p:cond delay="0"/>
                                  </p:stCondLst>
                                  <p:iterate>
                                    <p:tmAbs val="0"/>
                                  </p:iterate>
                                  <p:childTnLst>
                                    <p:set>
                                      <p:cBhvr>
                                        <p:cTn id="85" fill="hold"/>
                                        <p:tgtEl>
                                          <p:spTgt spid="926"/>
                                        </p:tgtEl>
                                        <p:attrNameLst>
                                          <p:attrName>style.visibility</p:attrName>
                                        </p:attrNameLst>
                                      </p:cBhvr>
                                      <p:to>
                                        <p:strVal val="visible"/>
                                      </p:to>
                                    </p:set>
                                    <p:animEffect transition="in" filter="dissolve">
                                      <p:cBhvr>
                                        <p:cTn id="86" dur="500"/>
                                        <p:tgtEl>
                                          <p:spTgt spid="926"/>
                                        </p:tgtEl>
                                      </p:cBhvr>
                                    </p:animEffect>
                                  </p:childTnLst>
                                </p:cTn>
                              </p:par>
                            </p:childTnLst>
                          </p:cTn>
                        </p:par>
                        <p:par>
                          <p:cTn id="87" fill="hold">
                            <p:stCondLst>
                              <p:cond delay="21833"/>
                            </p:stCondLst>
                            <p:childTnLst>
                              <p:par>
                                <p:cTn id="88" presetID="1" presetClass="mediacall" presetSubtype="0" fill="hold" nodeType="afterEffect">
                                  <p:stCondLst>
                                    <p:cond delay="0"/>
                                  </p:stCondLst>
                                  <p:childTnLst>
                                    <p:cmd type="call" cmd="playFrom(0.0)">
                                      <p:cBhvr>
                                        <p:cTn id="89" dur="13033" fill="hold"/>
                                        <p:tgtEl>
                                          <p:spTgt spid="926"/>
                                        </p:tgtEl>
                                      </p:cBhvr>
                                    </p:cmd>
                                  </p:childTnLst>
                                </p:cTn>
                              </p:par>
                            </p:childTnLst>
                          </p:cTn>
                        </p:par>
                        <p:par>
                          <p:cTn id="90" fill="hold">
                            <p:stCondLst>
                              <p:cond delay="34866"/>
                            </p:stCondLst>
                            <p:childTnLst>
                              <p:par>
                                <p:cTn id="91" presetID="9" presetClass="entr" fill="hold" grpId="24" nodeType="afterEffect">
                                  <p:stCondLst>
                                    <p:cond delay="0"/>
                                  </p:stCondLst>
                                  <p:iterate>
                                    <p:tmAbs val="0"/>
                                  </p:iterate>
                                  <p:childTnLst>
                                    <p:set>
                                      <p:cBhvr>
                                        <p:cTn id="92" fill="hold"/>
                                        <p:tgtEl>
                                          <p:spTgt spid="936"/>
                                        </p:tgtEl>
                                        <p:attrNameLst>
                                          <p:attrName>style.visibility</p:attrName>
                                        </p:attrNameLst>
                                      </p:cBhvr>
                                      <p:to>
                                        <p:strVal val="visible"/>
                                      </p:to>
                                    </p:set>
                                    <p:animEffect transition="in" filter="dissolve">
                                      <p:cBhvr>
                                        <p:cTn id="93" dur="700"/>
                                        <p:tgtEl>
                                          <p:spTgt spid="93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p:cTn id="94" fill="hold" display="0">
                  <p:stCondLst>
                    <p:cond delay="indefinite"/>
                  </p:stCondLst>
                </p:cTn>
                <p:tgtEl>
                  <p:spTgt spid="918"/>
                </p:tgtEl>
              </p:cMediaNode>
            </p:video>
            <p:video>
              <p:cMediaNode vol="0">
                <p:cTn id="95" fill="hold" display="0">
                  <p:stCondLst>
                    <p:cond delay="indefinite"/>
                  </p:stCondLst>
                </p:cTn>
                <p:tgtEl>
                  <p:spTgt spid="925"/>
                </p:tgtEl>
              </p:cMediaNode>
            </p:video>
            <p:video>
              <p:cMediaNode vol="0">
                <p:cTn id="96" fill="hold" display="0">
                  <p:stCondLst>
                    <p:cond delay="indefinite"/>
                  </p:stCondLst>
                </p:cTn>
                <p:tgtEl>
                  <p:spTgt spid="922"/>
                </p:tgtEl>
              </p:cMediaNode>
            </p:video>
            <p:video>
              <p:cMediaNode vol="0">
                <p:cTn id="97" fill="hold" display="0">
                  <p:stCondLst>
                    <p:cond delay="indefinite"/>
                  </p:stCondLst>
                </p:cTn>
                <p:tgtEl>
                  <p:spTgt spid="919"/>
                </p:tgtEl>
              </p:cMediaNode>
            </p:video>
            <p:video>
              <p:cMediaNode vol="0">
                <p:cTn id="98" fill="hold" display="0">
                  <p:stCondLst>
                    <p:cond delay="indefinite"/>
                  </p:stCondLst>
                </p:cTn>
                <p:tgtEl>
                  <p:spTgt spid="923"/>
                </p:tgtEl>
              </p:cMediaNode>
            </p:video>
            <p:video>
              <p:cMediaNode vol="0">
                <p:cTn id="99" fill="hold" display="0">
                  <p:stCondLst>
                    <p:cond delay="indefinite"/>
                  </p:stCondLst>
                </p:cTn>
                <p:tgtEl>
                  <p:spTgt spid="926"/>
                </p:tgtEl>
              </p:cMediaNode>
            </p:video>
            <p:video>
              <p:cMediaNode vol="0">
                <p:cTn id="100" fill="hold" display="0">
                  <p:stCondLst>
                    <p:cond delay="indefinite"/>
                  </p:stCondLst>
                </p:cTn>
                <p:tgtEl>
                  <p:spTgt spid="927"/>
                </p:tgtEl>
              </p:cMediaNode>
            </p:video>
            <p:video>
              <p:cMediaNode vol="0">
                <p:cTn id="101" fill="hold" display="0">
                  <p:stCondLst>
                    <p:cond delay="indefinite"/>
                  </p:stCondLst>
                </p:cTn>
                <p:tgtEl>
                  <p:spTgt spid="917"/>
                </p:tgtEl>
              </p:cMediaNode>
            </p:video>
            <p:video>
              <p:cMediaNode vol="0">
                <p:cTn id="102" fill="hold" display="0">
                  <p:stCondLst>
                    <p:cond delay="indefinite"/>
                  </p:stCondLst>
                </p:cTn>
                <p:tgtEl>
                  <p:spTgt spid="924"/>
                </p:tgtEl>
              </p:cMediaNode>
            </p:video>
          </p:childTnLst>
        </p:cTn>
      </p:par>
    </p:tnLst>
    <p:bldLst>
      <p:bldP spid="917" grpId="4" animBg="1" advAuto="0"/>
      <p:bldP spid="917" grpId="16" animBg="1" advAuto="0"/>
      <p:bldP spid="918" grpId="9" animBg="1" advAuto="0"/>
      <p:bldP spid="918" grpId="17" animBg="1" advAuto="0"/>
      <p:bldP spid="919" grpId="14" animBg="1" advAuto="0"/>
      <p:bldP spid="919" grpId="18" animBg="1" advAuto="0"/>
      <p:bldP spid="923" grpId="2" animBg="1" advAuto="0"/>
      <p:bldP spid="924" grpId="7" animBg="1" advAuto="0"/>
      <p:bldP spid="925" grpId="12" animBg="1" advAuto="0"/>
      <p:bldP spid="926" grpId="22" animBg="1" advAuto="0"/>
      <p:bldP spid="927" grpId="19" animBg="1" advAuto="0"/>
      <p:bldP spid="933" grpId="6" animBg="1" advAuto="0"/>
      <p:bldP spid="934" grpId="11" animBg="1" advAuto="0"/>
      <p:bldP spid="935" grpId="21" animBg="1" advAuto="0"/>
      <p:bldP spid="936" grpId="2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40" name="Image" descr="Image"/>
          <p:cNvPicPr>
            <a:picLocks noChangeAspect="1"/>
          </p:cNvPicPr>
          <p:nvPr/>
        </p:nvPicPr>
        <p:blipFill>
          <a:blip r:embed="rId7">
            <a:extLst/>
          </a:blip>
          <a:srcRect t="13" b="13"/>
          <a:stretch>
            <a:fillRect/>
          </a:stretch>
        </p:blipFill>
        <p:spPr>
          <a:xfrm>
            <a:off x="17277556" y="1270000"/>
            <a:ext cx="5526025" cy="11430000"/>
          </a:xfrm>
          <a:prstGeom prst="rect">
            <a:avLst/>
          </a:prstGeom>
          <a:ln w="12700">
            <a:miter lim="400000"/>
          </a:ln>
          <a:effectLst>
            <a:outerShdw blurRad="152400" dist="42358" dir="5400000" rotWithShape="0">
              <a:srgbClr val="000000">
                <a:alpha val="27500"/>
              </a:srgbClr>
            </a:outerShdw>
          </a:effectLst>
        </p:spPr>
      </p:pic>
      <p:pic>
        <p:nvPicPr>
          <p:cNvPr id="941" name="ios_creation_jasper.png" descr="ios_creation_jasper.png"/>
          <p:cNvPicPr>
            <a:picLocks noChangeAspect="1"/>
          </p:cNvPicPr>
          <p:nvPr/>
        </p:nvPicPr>
        <p:blipFill>
          <a:blip r:embed="rId8">
            <a:extLst/>
          </a:blip>
          <a:srcRect l="1497" r="1497"/>
          <a:stretch>
            <a:fillRect/>
          </a:stretch>
        </p:blipFill>
        <p:spPr>
          <a:xfrm>
            <a:off x="17712152" y="2853191"/>
            <a:ext cx="4651311" cy="8263499"/>
          </a:xfrm>
          <a:prstGeom prst="rect">
            <a:avLst/>
          </a:prstGeom>
          <a:ln w="12700">
            <a:miter lim="400000"/>
          </a:ln>
        </p:spPr>
      </p:pic>
      <p:pic>
        <p:nvPicPr>
          <p:cNvPr id="942" name="ios_tap_darker_chevron.mov" descr="ios_tap_darker_chevron.mov"/>
          <p:cNvPicPr>
            <a:picLocks/>
          </p:cNvPicPr>
          <p:nvPr>
            <a:videoFile r:link="rId2"/>
            <p:extLst>
              <p:ext uri="{DAA4B4D4-6D71-4841-9C94-3DE7FCFB9230}">
                <p14:media xmlns:p14="http://schemas.microsoft.com/office/powerpoint/2010/main" r:embed="rId1"/>
              </p:ext>
            </p:extLst>
          </p:nvPr>
        </p:nvPicPr>
        <p:blipFill>
          <a:blip r:embed="rId9">
            <a:extLst/>
          </a:blip>
          <a:stretch>
            <a:fillRect/>
          </a:stretch>
        </p:blipFill>
        <p:spPr>
          <a:xfrm>
            <a:off x="17085476" y="6863166"/>
            <a:ext cx="5910247" cy="1080368"/>
          </a:xfrm>
          <a:prstGeom prst="rect">
            <a:avLst/>
          </a:prstGeom>
          <a:ln w="50800">
            <a:solidFill>
              <a:srgbClr val="FFFFFF"/>
            </a:solidFill>
            <a:miter lim="400000"/>
          </a:ln>
          <a:effectLst>
            <a:outerShdw blurRad="50800" dir="5400000" rotWithShape="0">
              <a:srgbClr val="09213B">
                <a:alpha val="50000"/>
              </a:srgbClr>
            </a:outerShdw>
          </a:effectLst>
        </p:spPr>
      </p:pic>
      <p:pic>
        <p:nvPicPr>
          <p:cNvPr id="943" name="Image" descr="Image"/>
          <p:cNvPicPr>
            <a:picLocks noChangeAspect="1"/>
          </p:cNvPicPr>
          <p:nvPr/>
        </p:nvPicPr>
        <p:blipFill>
          <a:blip r:embed="rId7">
            <a:extLst/>
          </a:blip>
          <a:srcRect t="13" b="13"/>
          <a:stretch>
            <a:fillRect/>
          </a:stretch>
        </p:blipFill>
        <p:spPr>
          <a:xfrm>
            <a:off x="11041874" y="1270000"/>
            <a:ext cx="5526025" cy="11430000"/>
          </a:xfrm>
          <a:prstGeom prst="rect">
            <a:avLst/>
          </a:prstGeom>
          <a:ln w="12700">
            <a:miter lim="400000"/>
          </a:ln>
          <a:effectLst>
            <a:outerShdw blurRad="152400" dist="42358" dir="5400000" rotWithShape="0">
              <a:srgbClr val="000000">
                <a:alpha val="27500"/>
              </a:srgbClr>
            </a:outerShdw>
          </a:effectLst>
        </p:spPr>
      </p:pic>
      <p:pic>
        <p:nvPicPr>
          <p:cNvPr id="944" name="android_creation.png" descr="android_creation.png"/>
          <p:cNvPicPr>
            <a:picLocks noChangeAspect="1"/>
          </p:cNvPicPr>
          <p:nvPr/>
        </p:nvPicPr>
        <p:blipFill>
          <a:blip r:embed="rId10">
            <a:extLst/>
          </a:blip>
          <a:srcRect t="33" b="33"/>
          <a:stretch>
            <a:fillRect/>
          </a:stretch>
        </p:blipFill>
        <p:spPr>
          <a:xfrm>
            <a:off x="11422107" y="2751405"/>
            <a:ext cx="4765773" cy="8466852"/>
          </a:xfrm>
          <a:prstGeom prst="rect">
            <a:avLst/>
          </a:prstGeom>
          <a:ln w="12700">
            <a:miter lim="400000"/>
          </a:ln>
        </p:spPr>
      </p:pic>
      <p:pic>
        <p:nvPicPr>
          <p:cNvPr id="945" name="android_ripple_nochevron.mov" descr="android_ripple_nochevron.mov"/>
          <p:cNvPicPr>
            <a:picLocks/>
          </p:cNvPicPr>
          <p:nvPr>
            <a:videoFile r:link="rId4"/>
            <p:extLst>
              <p:ext uri="{DAA4B4D4-6D71-4841-9C94-3DE7FCFB9230}">
                <p14:media xmlns:p14="http://schemas.microsoft.com/office/powerpoint/2010/main" r:embed="rId3"/>
              </p:ext>
            </p:extLst>
          </p:nvPr>
        </p:nvPicPr>
        <p:blipFill>
          <a:blip r:embed="rId11">
            <a:extLst/>
          </a:blip>
          <a:stretch>
            <a:fillRect/>
          </a:stretch>
        </p:blipFill>
        <p:spPr>
          <a:xfrm>
            <a:off x="10864495" y="7546032"/>
            <a:ext cx="5836453" cy="1112999"/>
          </a:xfrm>
          <a:prstGeom prst="rect">
            <a:avLst/>
          </a:prstGeom>
          <a:ln w="50800">
            <a:solidFill>
              <a:srgbClr val="FFFFFF"/>
            </a:solidFill>
            <a:miter lim="400000"/>
          </a:ln>
          <a:effectLst>
            <a:outerShdw blurRad="50800" dir="5400000" rotWithShape="0">
              <a:srgbClr val="09213B">
                <a:alpha val="50000"/>
              </a:srgbClr>
            </a:outerShdw>
          </a:effectLst>
        </p:spPr>
      </p:pic>
      <p:sp>
        <p:nvSpPr>
          <p:cNvPr id="946" name="Group"/>
          <p:cNvSpPr txBox="1"/>
          <p:nvPr/>
        </p:nvSpPr>
        <p:spPr>
          <a:xfrm>
            <a:off x="1685804" y="5732330"/>
            <a:ext cx="9831552" cy="225134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p>
            <a:pPr defTabSz="584200">
              <a:lnSpc>
                <a:spcPct val="100000"/>
              </a:lnSpc>
              <a:defRPr sz="7500">
                <a:solidFill>
                  <a:srgbClr val="536DA4"/>
                </a:solidFill>
                <a:latin typeface="Helvetica Neue"/>
                <a:ea typeface="Helvetica Neue"/>
                <a:cs typeface="Helvetica Neue"/>
                <a:sym typeface="Helvetica Neue"/>
              </a:defRPr>
            </a:pPr>
            <a:r>
              <a:t>Building</a:t>
            </a:r>
            <a:br/>
            <a:r>
              <a:t>cross-platform UI components</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45"/>
                                        </p:tgtEl>
                                        <p:attrNameLst>
                                          <p:attrName>style.visibility</p:attrName>
                                        </p:attrNameLst>
                                      </p:cBhvr>
                                      <p:to>
                                        <p:strVal val="visible"/>
                                      </p:to>
                                    </p:set>
                                    <p:animEffect transition="in" filter="dissolve">
                                      <p:cBhvr>
                                        <p:cTn id="7" dur="700"/>
                                        <p:tgtEl>
                                          <p:spTgt spid="945"/>
                                        </p:tgtEl>
                                      </p:cBhvr>
                                    </p:animEffect>
                                  </p:childTnLst>
                                </p:cTn>
                              </p:par>
                            </p:childTnLst>
                          </p:cTn>
                        </p:par>
                        <p:par>
                          <p:cTn id="8" fill="hold">
                            <p:stCondLst>
                              <p:cond delay="700"/>
                            </p:stCondLst>
                            <p:childTnLst>
                              <p:par>
                                <p:cTn id="9" presetID="1" presetClass="mediacall" presetSubtype="0" fill="hold" nodeType="afterEffect">
                                  <p:stCondLst>
                                    <p:cond delay="0"/>
                                  </p:stCondLst>
                                  <p:childTnLst>
                                    <p:cmd type="call" cmd="playFrom(0.0)">
                                      <p:cBhvr>
                                        <p:cTn id="10" dur="14027" fill="hold"/>
                                        <p:tgtEl>
                                          <p:spTgt spid="945"/>
                                        </p:tgtEl>
                                      </p:cBhvr>
                                    </p:cmd>
                                  </p:childTnLst>
                                </p:cTn>
                              </p:par>
                            </p:childTnLst>
                          </p:cTn>
                        </p:par>
                        <p:par>
                          <p:cTn id="11" fill="hold">
                            <p:stCondLst>
                              <p:cond delay="14727"/>
                            </p:stCondLst>
                            <p:childTnLst>
                              <p:par>
                                <p:cTn id="12" presetID="9" presetClass="entr" fill="hold" grpId="3" nodeType="afterEffect">
                                  <p:stCondLst>
                                    <p:cond delay="0"/>
                                  </p:stCondLst>
                                  <p:iterate>
                                    <p:tmAbs val="0"/>
                                  </p:iterate>
                                  <p:childTnLst>
                                    <p:set>
                                      <p:cBhvr>
                                        <p:cTn id="13" fill="hold"/>
                                        <p:tgtEl>
                                          <p:spTgt spid="942"/>
                                        </p:tgtEl>
                                        <p:attrNameLst>
                                          <p:attrName>style.visibility</p:attrName>
                                        </p:attrNameLst>
                                      </p:cBhvr>
                                      <p:to>
                                        <p:strVal val="visible"/>
                                      </p:to>
                                    </p:set>
                                    <p:animEffect transition="in" filter="dissolve">
                                      <p:cBhvr>
                                        <p:cTn id="14" dur="500"/>
                                        <p:tgtEl>
                                          <p:spTgt spid="942"/>
                                        </p:tgtEl>
                                      </p:cBhvr>
                                    </p:animEffect>
                                  </p:childTnLst>
                                </p:cTn>
                              </p:par>
                            </p:childTnLst>
                          </p:cTn>
                        </p:par>
                        <p:par>
                          <p:cTn id="15" fill="hold">
                            <p:stCondLst>
                              <p:cond delay="15227"/>
                            </p:stCondLst>
                            <p:childTnLst>
                              <p:par>
                                <p:cTn id="16" presetID="1" presetClass="mediacall" presetSubtype="0" fill="hold" nodeType="afterEffect">
                                  <p:stCondLst>
                                    <p:cond delay="0"/>
                                  </p:stCondLst>
                                  <p:childTnLst>
                                    <p:cmd type="call" cmd="playFrom(0.0)">
                                      <p:cBhvr>
                                        <p:cTn id="17" dur="13183" fill="hold"/>
                                        <p:tgtEl>
                                          <p:spTgt spid="94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8" fill="hold" display="0">
                  <p:stCondLst>
                    <p:cond delay="indefinite"/>
                  </p:stCondLst>
                </p:cTn>
                <p:tgtEl>
                  <p:spTgt spid="942"/>
                </p:tgtEl>
              </p:cMediaNode>
            </p:video>
            <p:video>
              <p:cMediaNode vol="0">
                <p:cTn id="19" fill="hold" display="0">
                  <p:stCondLst>
                    <p:cond delay="indefinite"/>
                  </p:stCondLst>
                </p:cTn>
                <p:tgtEl>
                  <p:spTgt spid="945"/>
                </p:tgtEl>
              </p:cMediaNode>
            </p:video>
          </p:childTnLst>
        </p:cTn>
      </p:par>
    </p:tnLst>
    <p:bldLst>
      <p:bldP spid="942" grpId="3" animBg="1" advAuto="0"/>
      <p:bldP spid="945"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0" name="Rounded Rectangle"/>
          <p:cNvSpPr/>
          <p:nvPr/>
        </p:nvSpPr>
        <p:spPr>
          <a:xfrm>
            <a:off x="5051875" y="3294856"/>
            <a:ext cx="14280250" cy="7126288"/>
          </a:xfrm>
          <a:prstGeom prst="roundRect">
            <a:avLst>
              <a:gd name="adj" fmla="val 3728"/>
            </a:avLst>
          </a:prstGeom>
          <a:solidFill>
            <a:srgbClr val="0F1426">
              <a:alpha val="90294"/>
            </a:srgbClr>
          </a:solidFill>
          <a:ln w="12700">
            <a:miter lim="400000"/>
          </a:ln>
        </p:spPr>
        <p:txBody>
          <a:bodyPr lIns="698500" tIns="698500" rIns="698500" bIns="698500" anchor="ct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951" name="class ListItem extends React.Component {…"/>
          <p:cNvSpPr txBox="1"/>
          <p:nvPr/>
        </p:nvSpPr>
        <p:spPr>
          <a:xfrm>
            <a:off x="5625640" y="3814683"/>
            <a:ext cx="9494197" cy="6122061"/>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a:solidFill>
                  <a:srgbClr val="FFFFFF"/>
                </a:solidFill>
                <a:latin typeface="Menlo"/>
                <a:ea typeface="Menlo"/>
                <a:cs typeface="Menlo"/>
                <a:sym typeface="Menlo"/>
              </a:defRPr>
            </a:pPr>
            <a:r>
              <a:rPr b="1">
                <a:solidFill>
                  <a:srgbClr val="E46186"/>
                </a:solidFill>
              </a:rPr>
              <a:t>class</a:t>
            </a:r>
            <a:r>
              <a:t> </a:t>
            </a:r>
            <a:r>
              <a:rPr>
                <a:solidFill>
                  <a:srgbClr val="3D98FF"/>
                </a:solidFill>
              </a:rPr>
              <a:t>ListItem</a:t>
            </a:r>
            <a:r>
              <a:t> </a:t>
            </a:r>
            <a:r>
              <a:rPr b="1">
                <a:solidFill>
                  <a:srgbClr val="E46186"/>
                </a:solidFill>
              </a:rPr>
              <a:t>extends</a:t>
            </a:r>
            <a:r>
              <a:t> </a:t>
            </a:r>
            <a:r>
              <a:rPr>
                <a:solidFill>
                  <a:srgbClr val="3D98FF"/>
                </a:solidFill>
              </a:rPr>
              <a:t>React</a:t>
            </a:r>
            <a:r>
              <a:rPr>
                <a:solidFill>
                  <a:srgbClr val="EBEBEB"/>
                </a:solidFill>
              </a:rPr>
              <a:t>.</a:t>
            </a:r>
            <a:r>
              <a:rPr>
                <a:solidFill>
                  <a:srgbClr val="61D0AE"/>
                </a:solidFill>
              </a:rPr>
              <a:t>Component</a:t>
            </a:r>
            <a:r>
              <a:t> {</a:t>
            </a:r>
          </a:p>
          <a:p>
            <a:pPr defTabSz="457200">
              <a:lnSpc>
                <a:spcPct val="90000"/>
              </a:lnSpc>
              <a:defRPr sz="3000">
                <a:solidFill>
                  <a:srgbClr val="FFFFFF"/>
                </a:solidFill>
                <a:latin typeface="Menlo"/>
                <a:ea typeface="Menlo"/>
                <a:cs typeface="Menlo"/>
                <a:sym typeface="Menlo"/>
              </a:defRPr>
            </a:pPr>
            <a:r>
              <a:t>  </a:t>
            </a:r>
            <a:r>
              <a:rPr>
                <a:solidFill>
                  <a:srgbClr val="FFC700"/>
                </a:solidFill>
              </a:rPr>
              <a:t>render</a:t>
            </a:r>
            <a:r>
              <a:t>() {</a:t>
            </a:r>
          </a:p>
          <a:p>
            <a:pPr defTabSz="457200">
              <a:lnSpc>
                <a:spcPct val="90000"/>
              </a:lnSpc>
              <a:defRPr sz="3000" b="1">
                <a:solidFill>
                  <a:srgbClr val="FFFFFF"/>
                </a:solidFill>
                <a:latin typeface="Menlo"/>
                <a:ea typeface="Menlo"/>
                <a:cs typeface="Menlo"/>
                <a:sym typeface="Menlo"/>
              </a:defRPr>
            </a:pPr>
            <a:r>
              <a:rPr b="0"/>
              <a:t>    </a:t>
            </a:r>
            <a:r>
              <a:rPr>
                <a:solidFill>
                  <a:srgbClr val="E46186"/>
                </a:solidFill>
              </a:rPr>
              <a:t>return</a:t>
            </a:r>
            <a:r>
              <a:rPr b="0"/>
              <a:t> (</a:t>
            </a:r>
          </a:p>
          <a:p>
            <a:pPr defTabSz="457200">
              <a:lnSpc>
                <a:spcPct val="90000"/>
              </a:lnSpc>
              <a:defRPr sz="3000">
                <a:solidFill>
                  <a:srgbClr val="FFFFFF"/>
                </a:solidFill>
                <a:latin typeface="Menlo"/>
                <a:ea typeface="Menlo"/>
                <a:cs typeface="Menlo"/>
                <a:sym typeface="Menlo"/>
              </a:defRPr>
            </a:pPr>
            <a:r>
              <a:t>      &lt;</a:t>
            </a:r>
            <a:r>
              <a:rPr>
                <a:solidFill>
                  <a:srgbClr val="61D0AE"/>
                </a:solidFill>
              </a:rPr>
              <a:t>TouchableHighlight</a:t>
            </a:r>
            <a:r>
              <a:t>&gt;</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a:t>
            </a:r>
            <a:r>
              <a:rPr>
                <a:solidFill>
                  <a:srgbClr val="61D0AE"/>
                </a:solidFill>
              </a:rPr>
              <a:t>{</a:t>
            </a:r>
            <a:r>
              <a:rPr b="1">
                <a:solidFill>
                  <a:srgbClr val="61D0AE"/>
                </a:solidFill>
              </a:rPr>
              <a:t>this</a:t>
            </a:r>
            <a:r>
              <a:rPr>
                <a:solidFill>
                  <a:srgbClr val="EBEBEB"/>
                </a:solidFill>
              </a:rPr>
              <a:t>.</a:t>
            </a:r>
            <a:r>
              <a:rPr>
                <a:solidFill>
                  <a:srgbClr val="61D0AE"/>
                </a:solidFill>
              </a:rPr>
              <a:t>props</a:t>
            </a:r>
            <a:r>
              <a:rPr>
                <a:solidFill>
                  <a:srgbClr val="EBEBEB"/>
                </a:solidFill>
              </a:rPr>
              <a:t>.</a:t>
            </a:r>
            <a:r>
              <a:rPr>
                <a:solidFill>
                  <a:srgbClr val="61D0AE"/>
                </a:solidFill>
              </a:rPr>
              <a:t>header}</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a:t>
            </a:r>
            <a:r>
              <a:rPr>
                <a:solidFill>
                  <a:srgbClr val="61D0AE"/>
                </a:solidFill>
              </a:rPr>
              <a:t>{</a:t>
            </a:r>
            <a:r>
              <a:rPr b="1">
                <a:solidFill>
                  <a:srgbClr val="61D0AE"/>
                </a:solidFill>
              </a:rPr>
              <a:t>this</a:t>
            </a:r>
            <a:r>
              <a:rPr>
                <a:solidFill>
                  <a:srgbClr val="EBEBEB"/>
                </a:solidFill>
              </a:rPr>
              <a:t>.</a:t>
            </a:r>
            <a:r>
              <a:rPr>
                <a:solidFill>
                  <a:srgbClr val="61D0AE"/>
                </a:solidFill>
              </a:rPr>
              <a:t>props</a:t>
            </a:r>
            <a:r>
              <a:rPr>
                <a:solidFill>
                  <a:srgbClr val="EBEBEB"/>
                </a:solidFill>
              </a:rPr>
              <a:t>.</a:t>
            </a:r>
            <a:r>
              <a:rPr>
                <a:solidFill>
                  <a:srgbClr val="61D0AE"/>
                </a:solidFill>
              </a:rPr>
              <a:t>detail}</a:t>
            </a:r>
          </a:p>
          <a:p>
            <a:pPr defTabSz="457200">
              <a:lnSpc>
                <a:spcPct val="90000"/>
              </a:lnSpc>
              <a:defRPr sz="3000">
                <a:solidFill>
                  <a:srgbClr val="FFFFFF"/>
                </a:solidFill>
                <a:latin typeface="Menlo"/>
                <a:ea typeface="Menlo"/>
                <a:cs typeface="Menlo"/>
                <a:sym typeface="Menlo"/>
              </a:defRPr>
            </a:pPr>
            <a:r>
              <a:t>          &lt;</a:t>
            </a:r>
            <a:r>
              <a:rPr>
                <a:solidFill>
                  <a:srgbClr val="61D0AE"/>
                </a:solidFill>
              </a:rPr>
              <a:t>Chevron</a:t>
            </a:r>
            <a:r>
              <a:t> /&gt;</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&lt;/</a:t>
            </a:r>
            <a:r>
              <a:rPr>
                <a:solidFill>
                  <a:srgbClr val="61D0AE"/>
                </a:solidFill>
              </a:rPr>
              <a:t>TouchableHighlight</a:t>
            </a:r>
            <a:r>
              <a:t>&gt;</a:t>
            </a:r>
          </a:p>
          <a:p>
            <a:pPr defTabSz="457200">
              <a:lnSpc>
                <a:spcPct val="90000"/>
              </a:lnSpc>
              <a:defRPr sz="3000">
                <a:solidFill>
                  <a:srgbClr val="FFFFFF"/>
                </a:solidFill>
                <a:latin typeface="Menlo"/>
                <a:ea typeface="Menlo"/>
                <a:cs typeface="Menlo"/>
                <a:sym typeface="Menlo"/>
              </a:defRPr>
            </a:pPr>
            <a:r>
              <a:t>    );</a:t>
            </a:r>
          </a:p>
          <a:p>
            <a:pPr defTabSz="457200">
              <a:lnSpc>
                <a:spcPct val="90000"/>
              </a:lnSpc>
              <a:defRPr sz="3000">
                <a:solidFill>
                  <a:srgbClr val="FFFFFF"/>
                </a:solidFill>
                <a:latin typeface="Menlo"/>
                <a:ea typeface="Menlo"/>
                <a:cs typeface="Menlo"/>
                <a:sym typeface="Menlo"/>
              </a:defRPr>
            </a:pPr>
            <a:r>
              <a:t>  }</a:t>
            </a:r>
          </a:p>
          <a:p>
            <a:pPr defTabSz="457200">
              <a:lnSpc>
                <a:spcPct val="90000"/>
              </a:lnSpc>
              <a:defRPr sz="3000">
                <a:solidFill>
                  <a:srgbClr val="FFFFFF"/>
                </a:solidFill>
                <a:latin typeface="Menlo"/>
                <a:ea typeface="Menlo"/>
                <a:cs typeface="Menlo"/>
                <a:sym typeface="Menlo"/>
              </a:defRPr>
            </a:pPr>
            <a:r>
              <a:t>}</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5" name="Rounded Rectangle"/>
          <p:cNvSpPr/>
          <p:nvPr/>
        </p:nvSpPr>
        <p:spPr>
          <a:xfrm>
            <a:off x="5051875" y="2366168"/>
            <a:ext cx="14280250" cy="8983664"/>
          </a:xfrm>
          <a:prstGeom prst="roundRect">
            <a:avLst>
              <a:gd name="adj" fmla="val 2958"/>
            </a:avLst>
          </a:prstGeom>
          <a:solidFill>
            <a:srgbClr val="0F1426">
              <a:alpha val="90294"/>
            </a:srgbClr>
          </a:solidFill>
          <a:ln w="12700">
            <a:miter lim="400000"/>
          </a:ln>
        </p:spPr>
        <p:txBody>
          <a:bodyPr lIns="698500" tIns="698500" rIns="698500" bIns="698500" anchor="ct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956" name="class ListItem extends React.Component {…"/>
          <p:cNvSpPr txBox="1"/>
          <p:nvPr/>
        </p:nvSpPr>
        <p:spPr>
          <a:xfrm>
            <a:off x="5628907" y="3158748"/>
            <a:ext cx="9494196" cy="921411"/>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a:solidFill>
                  <a:srgbClr val="FFFFFF"/>
                </a:solidFill>
                <a:latin typeface="Menlo"/>
                <a:ea typeface="Menlo"/>
                <a:cs typeface="Menlo"/>
                <a:sym typeface="Menlo"/>
              </a:defRPr>
            </a:pPr>
            <a:r>
              <a:rPr b="1">
                <a:solidFill>
                  <a:srgbClr val="E46186"/>
                </a:solidFill>
              </a:rPr>
              <a:t>class</a:t>
            </a:r>
            <a:r>
              <a:t> </a:t>
            </a:r>
            <a:r>
              <a:rPr>
                <a:solidFill>
                  <a:srgbClr val="3D98FF"/>
                </a:solidFill>
              </a:rPr>
              <a:t>ListItem</a:t>
            </a:r>
            <a:r>
              <a:t> </a:t>
            </a:r>
            <a:r>
              <a:rPr b="1">
                <a:solidFill>
                  <a:srgbClr val="E46186"/>
                </a:solidFill>
              </a:rPr>
              <a:t>extends</a:t>
            </a:r>
            <a:r>
              <a:t> </a:t>
            </a:r>
            <a:r>
              <a:rPr>
                <a:solidFill>
                  <a:srgbClr val="3D98FF"/>
                </a:solidFill>
              </a:rPr>
              <a:t>React</a:t>
            </a:r>
            <a:r>
              <a:rPr>
                <a:solidFill>
                  <a:srgbClr val="EBEBEB"/>
                </a:solidFill>
              </a:rPr>
              <a:t>.</a:t>
            </a:r>
            <a:r>
              <a:rPr>
                <a:solidFill>
                  <a:srgbClr val="61D0AE"/>
                </a:solidFill>
              </a:rPr>
              <a:t>Component</a:t>
            </a:r>
            <a:r>
              <a:t> {</a:t>
            </a:r>
          </a:p>
          <a:p>
            <a:pPr defTabSz="457200">
              <a:lnSpc>
                <a:spcPct val="90000"/>
              </a:lnSpc>
              <a:defRPr sz="3000">
                <a:solidFill>
                  <a:srgbClr val="FFFFFF"/>
                </a:solidFill>
                <a:latin typeface="Menlo"/>
                <a:ea typeface="Menlo"/>
                <a:cs typeface="Menlo"/>
                <a:sym typeface="Menlo"/>
              </a:defRPr>
            </a:pPr>
            <a:r>
              <a:t>  </a:t>
            </a:r>
            <a:r>
              <a:rPr>
                <a:solidFill>
                  <a:srgbClr val="FFC700"/>
                </a:solidFill>
              </a:rPr>
              <a:t>render</a:t>
            </a:r>
            <a:r>
              <a:t>() {</a:t>
            </a:r>
          </a:p>
        </p:txBody>
      </p:sp>
      <p:sp>
        <p:nvSpPr>
          <p:cNvPr id="957" name="return (…"/>
          <p:cNvSpPr txBox="1"/>
          <p:nvPr/>
        </p:nvSpPr>
        <p:spPr>
          <a:xfrm>
            <a:off x="5628907" y="3959268"/>
            <a:ext cx="6053476" cy="921412"/>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b="1">
                <a:solidFill>
                  <a:srgbClr val="FFFFFF"/>
                </a:solidFill>
                <a:latin typeface="Menlo"/>
                <a:ea typeface="Menlo"/>
                <a:cs typeface="Menlo"/>
                <a:sym typeface="Menlo"/>
              </a:defRPr>
            </a:pPr>
            <a:r>
              <a:rPr b="0"/>
              <a:t>    </a:t>
            </a:r>
            <a:r>
              <a:rPr>
                <a:solidFill>
                  <a:srgbClr val="E46186"/>
                </a:solidFill>
              </a:rPr>
              <a:t>return</a:t>
            </a:r>
            <a:r>
              <a:rPr b="0"/>
              <a:t> (</a:t>
            </a:r>
          </a:p>
          <a:p>
            <a:pPr defTabSz="457200">
              <a:lnSpc>
                <a:spcPct val="90000"/>
              </a:lnSpc>
              <a:defRPr sz="3000">
                <a:solidFill>
                  <a:srgbClr val="FFFFFF"/>
                </a:solidFill>
                <a:latin typeface="Menlo"/>
                <a:ea typeface="Menlo"/>
                <a:cs typeface="Menlo"/>
                <a:sym typeface="Menlo"/>
              </a:defRPr>
            </a:pPr>
            <a:r>
              <a:t>      &lt;</a:t>
            </a:r>
            <a:r>
              <a:rPr>
                <a:solidFill>
                  <a:srgbClr val="61D0AE"/>
                </a:solidFill>
              </a:rPr>
              <a:t>TouchableHighlight</a:t>
            </a:r>
            <a:r>
              <a:t>&gt;</a:t>
            </a:r>
          </a:p>
        </p:txBody>
      </p:sp>
      <p:sp>
        <p:nvSpPr>
          <p:cNvPr id="958" name="&lt;View&gt;…"/>
          <p:cNvSpPr txBox="1"/>
          <p:nvPr/>
        </p:nvSpPr>
        <p:spPr>
          <a:xfrm>
            <a:off x="5628907" y="4750115"/>
            <a:ext cx="12705535" cy="2921662"/>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a:t>
            </a:r>
            <a:r>
              <a:rPr>
                <a:solidFill>
                  <a:srgbClr val="61D0AE"/>
                </a:solidFill>
              </a:rPr>
              <a:t>{</a:t>
            </a:r>
            <a:r>
              <a:rPr b="1">
                <a:solidFill>
                  <a:srgbClr val="61D0AE"/>
                </a:solidFill>
              </a:rPr>
              <a:t>this</a:t>
            </a:r>
            <a:r>
              <a:rPr>
                <a:solidFill>
                  <a:srgbClr val="EBEBEB"/>
                </a:solidFill>
              </a:rPr>
              <a:t>.</a:t>
            </a:r>
            <a:r>
              <a:rPr>
                <a:solidFill>
                  <a:srgbClr val="61D0AE"/>
                </a:solidFill>
              </a:rPr>
              <a:t>props</a:t>
            </a:r>
            <a:r>
              <a:rPr>
                <a:solidFill>
                  <a:srgbClr val="EBEBEB"/>
                </a:solidFill>
              </a:rPr>
              <a:t>.</a:t>
            </a:r>
            <a:r>
              <a:rPr>
                <a:solidFill>
                  <a:srgbClr val="61D0AE"/>
                </a:solidFill>
              </a:rPr>
              <a:t>header}</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a:t>
            </a:r>
            <a:r>
              <a:rPr>
                <a:solidFill>
                  <a:srgbClr val="61D0AE"/>
                </a:solidFill>
              </a:rPr>
              <a:t>{</a:t>
            </a:r>
            <a:r>
              <a:rPr b="1">
                <a:solidFill>
                  <a:srgbClr val="61D0AE"/>
                </a:solidFill>
              </a:rPr>
              <a:t>this</a:t>
            </a:r>
            <a:r>
              <a:rPr>
                <a:solidFill>
                  <a:srgbClr val="EBEBEB"/>
                </a:solidFill>
              </a:rPr>
              <a:t>.</a:t>
            </a:r>
            <a:r>
              <a:rPr>
                <a:solidFill>
                  <a:srgbClr val="61D0AE"/>
                </a:solidFill>
              </a:rPr>
              <a:t>props</a:t>
            </a:r>
            <a:r>
              <a:rPr>
                <a:solidFill>
                  <a:srgbClr val="EBEBEB"/>
                </a:solidFill>
              </a:rPr>
              <a:t>.</a:t>
            </a:r>
            <a:r>
              <a:rPr>
                <a:solidFill>
                  <a:srgbClr val="61D0AE"/>
                </a:solidFill>
              </a:rPr>
              <a:t>detail}</a:t>
            </a:r>
          </a:p>
          <a:p>
            <a:pPr defTabSz="457200">
              <a:lnSpc>
                <a:spcPct val="90000"/>
              </a:lnSpc>
              <a:defRPr sz="3000">
                <a:solidFill>
                  <a:srgbClr val="61D0AE"/>
                </a:solidFill>
                <a:latin typeface="Menlo"/>
                <a:ea typeface="Menlo"/>
                <a:cs typeface="Menlo"/>
                <a:sym typeface="Menlo"/>
              </a:defRPr>
            </a:pPr>
            <a:r>
              <a:t>          {Platform</a:t>
            </a:r>
            <a:r>
              <a:rPr>
                <a:solidFill>
                  <a:srgbClr val="EBEBEB"/>
                </a:solidFill>
              </a:rPr>
              <a:t>.</a:t>
            </a:r>
            <a:r>
              <a:t>OS </a:t>
            </a:r>
            <a:r>
              <a:rPr>
                <a:solidFill>
                  <a:srgbClr val="EBEBEB"/>
                </a:solidFill>
              </a:rPr>
              <a:t>===</a:t>
            </a:r>
            <a:r>
              <a:t> </a:t>
            </a:r>
            <a:r>
              <a:rPr>
                <a:solidFill>
                  <a:srgbClr val="8EFA00"/>
                </a:solidFill>
              </a:rPr>
              <a:t>'ios'</a:t>
            </a:r>
            <a:r>
              <a:t> </a:t>
            </a:r>
            <a:r>
              <a:rPr>
                <a:solidFill>
                  <a:srgbClr val="EBEBEB"/>
                </a:solidFill>
              </a:rPr>
              <a:t>? &lt;</a:t>
            </a:r>
            <a:r>
              <a:t>Chevron </a:t>
            </a:r>
            <a:r>
              <a:rPr>
                <a:solidFill>
                  <a:srgbClr val="EBEBEB"/>
                </a:solidFill>
              </a:rPr>
              <a:t>/&gt; :</a:t>
            </a:r>
            <a:r>
              <a:t> </a:t>
            </a:r>
            <a:r>
              <a:rPr>
                <a:solidFill>
                  <a:srgbClr val="FFC700"/>
                </a:solidFill>
              </a:rPr>
              <a:t>null</a:t>
            </a:r>
            <a:r>
              <a:t>}</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p:txBody>
      </p:sp>
      <p:sp>
        <p:nvSpPr>
          <p:cNvPr id="959" name="&lt;/TouchableHighlight&gt;…"/>
          <p:cNvSpPr txBox="1"/>
          <p:nvPr/>
        </p:nvSpPr>
        <p:spPr>
          <a:xfrm>
            <a:off x="5628907" y="7555260"/>
            <a:ext cx="6512239" cy="1721512"/>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a:solidFill>
                  <a:srgbClr val="FFFFFF"/>
                </a:solidFill>
                <a:latin typeface="Menlo"/>
                <a:ea typeface="Menlo"/>
                <a:cs typeface="Menlo"/>
                <a:sym typeface="Menlo"/>
              </a:defRPr>
            </a:pPr>
            <a:r>
              <a:t>      &lt;/</a:t>
            </a:r>
            <a:r>
              <a:rPr>
                <a:solidFill>
                  <a:srgbClr val="61D0AE"/>
                </a:solidFill>
              </a:rPr>
              <a:t>TouchableHighlight</a:t>
            </a:r>
            <a:r>
              <a:t>&gt;</a:t>
            </a:r>
          </a:p>
          <a:p>
            <a:pPr defTabSz="457200">
              <a:lnSpc>
                <a:spcPct val="90000"/>
              </a:lnSpc>
              <a:defRPr sz="3000">
                <a:solidFill>
                  <a:srgbClr val="FFFFFF"/>
                </a:solidFill>
                <a:latin typeface="Menlo"/>
                <a:ea typeface="Menlo"/>
                <a:cs typeface="Menlo"/>
                <a:sym typeface="Menlo"/>
              </a:defRPr>
            </a:pPr>
            <a:r>
              <a:t>    );</a:t>
            </a:r>
          </a:p>
          <a:p>
            <a:pPr defTabSz="457200">
              <a:lnSpc>
                <a:spcPct val="90000"/>
              </a:lnSpc>
              <a:defRPr sz="3000">
                <a:solidFill>
                  <a:srgbClr val="FFFFFF"/>
                </a:solidFill>
                <a:latin typeface="Menlo"/>
                <a:ea typeface="Menlo"/>
                <a:cs typeface="Menlo"/>
                <a:sym typeface="Menlo"/>
              </a:defRPr>
            </a:pPr>
            <a:r>
              <a:t>  }</a:t>
            </a:r>
          </a:p>
          <a:p>
            <a:pPr defTabSz="457200">
              <a:lnSpc>
                <a:spcPct val="90000"/>
              </a:lnSpc>
              <a:defRPr sz="3000">
                <a:solidFill>
                  <a:srgbClr val="FFFFFF"/>
                </a:solidFill>
                <a:latin typeface="Menlo"/>
                <a:ea typeface="Menlo"/>
                <a:cs typeface="Menlo"/>
                <a:sym typeface="Menlo"/>
              </a:defRPr>
            </a:pPr>
            <a:r>
              <a:t>}</a:t>
            </a:r>
          </a:p>
        </p:txBody>
      </p:sp>
      <p:sp>
        <p:nvSpPr>
          <p:cNvPr id="960" name="const content = ("/>
          <p:cNvSpPr txBox="1"/>
          <p:nvPr/>
        </p:nvSpPr>
        <p:spPr>
          <a:xfrm>
            <a:off x="5628907" y="3959268"/>
            <a:ext cx="4906570" cy="521362"/>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a:solidFill>
                  <a:srgbClr val="EBEBEB"/>
                </a:solidFill>
                <a:latin typeface="Menlo"/>
                <a:ea typeface="Menlo"/>
                <a:cs typeface="Menlo"/>
                <a:sym typeface="Menlo"/>
              </a:defRPr>
            </a:pPr>
            <a:r>
              <a:t>    </a:t>
            </a:r>
            <a:r>
              <a:rPr b="1">
                <a:solidFill>
                  <a:srgbClr val="E46186"/>
                </a:solidFill>
              </a:rPr>
              <a:t>const</a:t>
            </a:r>
            <a:r>
              <a:t> </a:t>
            </a:r>
            <a:r>
              <a:rPr>
                <a:solidFill>
                  <a:srgbClr val="61D0AE"/>
                </a:solidFill>
              </a:rPr>
              <a:t>content</a:t>
            </a:r>
            <a:r>
              <a:t> = (</a:t>
            </a:r>
          </a:p>
        </p:txBody>
      </p:sp>
      <p:sp>
        <p:nvSpPr>
          <p:cNvPr id="961" name=");"/>
          <p:cNvSpPr txBox="1"/>
          <p:nvPr/>
        </p:nvSpPr>
        <p:spPr>
          <a:xfrm>
            <a:off x="5641607" y="7110550"/>
            <a:ext cx="1465849" cy="521361"/>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lvl1pPr defTabSz="457200">
              <a:lnSpc>
                <a:spcPct val="90000"/>
              </a:lnSpc>
              <a:defRPr sz="3000">
                <a:solidFill>
                  <a:srgbClr val="FFFFFF"/>
                </a:solidFill>
                <a:latin typeface="Menlo"/>
                <a:ea typeface="Menlo"/>
                <a:cs typeface="Menlo"/>
                <a:sym typeface="Menlo"/>
              </a:defRPr>
            </a:lvl1pPr>
          </a:lstStyle>
          <a:p>
            <a:r>
              <a:t>    );</a:t>
            </a:r>
          </a:p>
        </p:txBody>
      </p:sp>
      <p:sp>
        <p:nvSpPr>
          <p:cNvPr id="962" name="{content}"/>
          <p:cNvSpPr txBox="1"/>
          <p:nvPr/>
        </p:nvSpPr>
        <p:spPr>
          <a:xfrm>
            <a:off x="5625640" y="8347884"/>
            <a:ext cx="3989045" cy="521361"/>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lvl1pPr defTabSz="457200">
              <a:lnSpc>
                <a:spcPct val="100000"/>
              </a:lnSpc>
              <a:defRPr sz="3000">
                <a:solidFill>
                  <a:srgbClr val="61D0AE"/>
                </a:solidFill>
                <a:latin typeface="Menlo"/>
                <a:ea typeface="Menlo"/>
                <a:cs typeface="Menlo"/>
                <a:sym typeface="Menlo"/>
              </a:defRPr>
            </a:lvl1pPr>
          </a:lstStyle>
          <a:p>
            <a:r>
              <a:t>        {content}</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000000 0.258471" pathEditMode="relative">
                                      <p:cBhvr>
                                        <p:cTn id="6" dur="700" fill="hold"/>
                                        <p:tgtEl>
                                          <p:spTgt spid="957"/>
                                        </p:tgtEl>
                                        <p:attrNameLst>
                                          <p:attrName>ppt_x</p:attrName>
                                          <p:attrName>ppt_y</p:attrName>
                                        </p:attrNameLst>
                                      </p:cBhvr>
                                    </p:animMotion>
                                  </p:childTnLst>
                                </p:cTn>
                              </p:par>
                            </p:childTnLst>
                          </p:cTn>
                        </p:par>
                        <p:par>
                          <p:cTn id="7" fill="hold">
                            <p:stCondLst>
                              <p:cond delay="700"/>
                            </p:stCondLst>
                            <p:childTnLst>
                              <p:par>
                                <p:cTn id="8" presetID="9" presetClass="entr" fill="hold" grpId="2" nodeType="afterEffect">
                                  <p:stCondLst>
                                    <p:cond delay="0"/>
                                  </p:stCondLst>
                                  <p:iterate>
                                    <p:tmAbs val="0"/>
                                  </p:iterate>
                                  <p:childTnLst>
                                    <p:set>
                                      <p:cBhvr>
                                        <p:cTn id="9" fill="hold"/>
                                        <p:tgtEl>
                                          <p:spTgt spid="960"/>
                                        </p:tgtEl>
                                        <p:attrNameLst>
                                          <p:attrName>style.visibility</p:attrName>
                                        </p:attrNameLst>
                                      </p:cBhvr>
                                      <p:to>
                                        <p:strVal val="visible"/>
                                      </p:to>
                                    </p:set>
                                    <p:animEffect transition="in" filter="dissolve">
                                      <p:cBhvr>
                                        <p:cTn id="10" dur="700"/>
                                        <p:tgtEl>
                                          <p:spTgt spid="960"/>
                                        </p:tgtEl>
                                      </p:cBhvr>
                                    </p:animEffect>
                                  </p:childTnLst>
                                </p:cTn>
                              </p:par>
                            </p:childTnLst>
                          </p:cTn>
                        </p:par>
                        <p:par>
                          <p:cTn id="11" fill="hold">
                            <p:stCondLst>
                              <p:cond delay="0"/>
                            </p:stCondLst>
                            <p:childTnLst>
                              <p:par>
                                <p:cTn id="12" presetID="-1" presetClass="path" presetSubtype="0" accel="50000" decel="50000" fill="hold" nodeType="withEffect">
                                  <p:stCondLst>
                                    <p:cond delay="0"/>
                                  </p:stCondLst>
                                  <p:childTnLst>
                                    <p:animMotion origin="layout" path="M 0.000000 0.000000 L -0.017336 -0.028719" pathEditMode="relative">
                                      <p:cBhvr>
                                        <p:cTn id="13" dur="700" fill="hold"/>
                                        <p:tgtEl>
                                          <p:spTgt spid="958"/>
                                        </p:tgtEl>
                                        <p:attrNameLst>
                                          <p:attrName>ppt_x</p:attrName>
                                          <p:attrName>ppt_y</p:attrName>
                                        </p:attrNameLst>
                                      </p:cBhvr>
                                    </p:animMotion>
                                  </p:childTnLst>
                                </p:cTn>
                              </p:par>
                            </p:childTnLst>
                          </p:cTn>
                        </p:par>
                        <p:par>
                          <p:cTn id="14" fill="hold">
                            <p:stCondLst>
                              <p:cond delay="0"/>
                            </p:stCondLst>
                            <p:childTnLst>
                              <p:par>
                                <p:cTn id="15" presetID="-1" presetClass="path" presetSubtype="0" accel="50000" decel="50000" fill="hold" nodeType="withEffect">
                                  <p:stCondLst>
                                    <p:cond delay="0"/>
                                  </p:stCondLst>
                                  <p:childTnLst>
                                    <p:animMotion origin="layout" path="M 0.000000 0.000000 L 0.000000 0.085807" pathEditMode="relative">
                                      <p:cBhvr>
                                        <p:cTn id="16" dur="700" fill="hold"/>
                                        <p:tgtEl>
                                          <p:spTgt spid="959"/>
                                        </p:tgtEl>
                                        <p:attrNameLst>
                                          <p:attrName>ppt_x</p:attrName>
                                          <p:attrName>ppt_y</p:attrName>
                                        </p:attrNameLst>
                                      </p:cBhvr>
                                    </p:animMotion>
                                  </p:childTnLst>
                                </p:cTn>
                              </p:par>
                            </p:childTnLst>
                          </p:cTn>
                        </p:par>
                        <p:par>
                          <p:cTn id="17" fill="hold">
                            <p:stCondLst>
                              <p:cond delay="700"/>
                            </p:stCondLst>
                            <p:childTnLst>
                              <p:par>
                                <p:cTn id="18" presetID="9" presetClass="entr" fill="hold" grpId="5" nodeType="afterEffect">
                                  <p:stCondLst>
                                    <p:cond delay="0"/>
                                  </p:stCondLst>
                                  <p:iterate>
                                    <p:tmAbs val="0"/>
                                  </p:iterate>
                                  <p:childTnLst>
                                    <p:set>
                                      <p:cBhvr>
                                        <p:cTn id="19" fill="hold"/>
                                        <p:tgtEl>
                                          <p:spTgt spid="961"/>
                                        </p:tgtEl>
                                        <p:attrNameLst>
                                          <p:attrName>style.visibility</p:attrName>
                                        </p:attrNameLst>
                                      </p:cBhvr>
                                      <p:to>
                                        <p:strVal val="visible"/>
                                      </p:to>
                                    </p:set>
                                    <p:animEffect transition="in" filter="dissolve">
                                      <p:cBhvr>
                                        <p:cTn id="20" dur="500"/>
                                        <p:tgtEl>
                                          <p:spTgt spid="961"/>
                                        </p:tgtEl>
                                      </p:cBhvr>
                                    </p:animEffect>
                                  </p:childTnLst>
                                </p:cTn>
                              </p:par>
                            </p:childTnLst>
                          </p:cTn>
                        </p:par>
                        <p:par>
                          <p:cTn id="21" fill="hold">
                            <p:stCondLst>
                              <p:cond delay="1200"/>
                            </p:stCondLst>
                            <p:childTnLst>
                              <p:par>
                                <p:cTn id="22" presetID="9" presetClass="entr" fill="hold" grpId="6" nodeType="afterEffect">
                                  <p:stCondLst>
                                    <p:cond delay="0"/>
                                  </p:stCondLst>
                                  <p:iterate>
                                    <p:tmAbs val="0"/>
                                  </p:iterate>
                                  <p:childTnLst>
                                    <p:set>
                                      <p:cBhvr>
                                        <p:cTn id="23" fill="hold"/>
                                        <p:tgtEl>
                                          <p:spTgt spid="962"/>
                                        </p:tgtEl>
                                        <p:attrNameLst>
                                          <p:attrName>style.visibility</p:attrName>
                                        </p:attrNameLst>
                                      </p:cBhvr>
                                      <p:to>
                                        <p:strVal val="visible"/>
                                      </p:to>
                                    </p:set>
                                    <p:animEffect transition="in" filter="dissolve">
                                      <p:cBhvr>
                                        <p:cTn id="24" dur="500"/>
                                        <p:tgtEl>
                                          <p:spTgt spid="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0" grpId="2" animBg="1" advAuto="0"/>
      <p:bldP spid="961" grpId="5" animBg="1" advAuto="0"/>
      <p:bldP spid="962" grpId="6"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6" name="Rounded Rectangle"/>
          <p:cNvSpPr/>
          <p:nvPr/>
        </p:nvSpPr>
        <p:spPr>
          <a:xfrm>
            <a:off x="5051875" y="1262657"/>
            <a:ext cx="14280250" cy="11190686"/>
          </a:xfrm>
          <a:prstGeom prst="roundRect">
            <a:avLst>
              <a:gd name="adj" fmla="val 2374"/>
            </a:avLst>
          </a:prstGeom>
          <a:solidFill>
            <a:srgbClr val="0F1426">
              <a:alpha val="90294"/>
            </a:srgbClr>
          </a:solidFill>
          <a:ln w="12700">
            <a:miter lim="400000"/>
          </a:ln>
        </p:spPr>
        <p:txBody>
          <a:bodyPr lIns="698500" tIns="698500" rIns="698500" bIns="698500" anchor="ct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967" name="if (Platform.OS === 'android') {…"/>
          <p:cNvSpPr txBox="1"/>
          <p:nvPr/>
        </p:nvSpPr>
        <p:spPr>
          <a:xfrm>
            <a:off x="5628907" y="6199551"/>
            <a:ext cx="8576671" cy="3188361"/>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100000"/>
              </a:lnSpc>
              <a:defRPr sz="3000">
                <a:solidFill>
                  <a:srgbClr val="EBEBEB"/>
                </a:solidFill>
                <a:latin typeface="Menlo"/>
                <a:ea typeface="Menlo"/>
                <a:cs typeface="Menlo"/>
                <a:sym typeface="Menlo"/>
              </a:defRPr>
            </a:pPr>
            <a:r>
              <a:t>    </a:t>
            </a:r>
            <a:r>
              <a:rPr b="1">
                <a:solidFill>
                  <a:srgbClr val="E46186"/>
                </a:solidFill>
              </a:rPr>
              <a:t>if</a:t>
            </a:r>
            <a:r>
              <a:t> (</a:t>
            </a:r>
            <a:r>
              <a:rPr>
                <a:solidFill>
                  <a:srgbClr val="61D0AE"/>
                </a:solidFill>
              </a:rPr>
              <a:t>Platform.OS</a:t>
            </a:r>
            <a:r>
              <a:t> === </a:t>
            </a:r>
            <a:r>
              <a:rPr>
                <a:solidFill>
                  <a:srgbClr val="8EFA00"/>
                </a:solidFill>
              </a:rPr>
              <a:t>'android'</a:t>
            </a:r>
            <a:r>
              <a:t>) {</a:t>
            </a:r>
          </a:p>
          <a:p>
            <a:pPr defTabSz="457200">
              <a:lnSpc>
                <a:spcPct val="100000"/>
              </a:lnSpc>
              <a:defRPr sz="3000">
                <a:solidFill>
                  <a:srgbClr val="EBEBEB"/>
                </a:solidFill>
                <a:latin typeface="Menlo"/>
                <a:ea typeface="Menlo"/>
                <a:cs typeface="Menlo"/>
                <a:sym typeface="Menlo"/>
              </a:defRPr>
            </a:pPr>
            <a:r>
              <a:t>      </a:t>
            </a:r>
            <a:r>
              <a:rPr b="1">
                <a:solidFill>
                  <a:srgbClr val="E46186"/>
                </a:solidFill>
              </a:rPr>
              <a:t>return</a:t>
            </a:r>
            <a:r>
              <a:t> (</a:t>
            </a:r>
          </a:p>
          <a:p>
            <a:pPr defTabSz="457200">
              <a:lnSpc>
                <a:spcPct val="100000"/>
              </a:lnSpc>
              <a:defRPr sz="3000">
                <a:solidFill>
                  <a:srgbClr val="EBEBEB"/>
                </a:solidFill>
                <a:latin typeface="Menlo"/>
                <a:ea typeface="Menlo"/>
                <a:cs typeface="Menlo"/>
                <a:sym typeface="Menlo"/>
              </a:defRPr>
            </a:pPr>
            <a:r>
              <a:t>        &lt;</a:t>
            </a:r>
            <a:r>
              <a:rPr>
                <a:solidFill>
                  <a:srgbClr val="61D0AE"/>
                </a:solidFill>
              </a:rPr>
              <a:t>TouchableNativeFeedback</a:t>
            </a:r>
            <a:r>
              <a:t>&gt;</a:t>
            </a:r>
          </a:p>
          <a:p>
            <a:pPr defTabSz="457200">
              <a:lnSpc>
                <a:spcPct val="100000"/>
              </a:lnSpc>
              <a:defRPr sz="3000">
                <a:solidFill>
                  <a:srgbClr val="EBEBEB"/>
                </a:solidFill>
                <a:latin typeface="Menlo"/>
                <a:ea typeface="Menlo"/>
                <a:cs typeface="Menlo"/>
                <a:sym typeface="Menlo"/>
              </a:defRPr>
            </a:pPr>
            <a:r>
              <a:t>          </a:t>
            </a:r>
            <a:r>
              <a:rPr>
                <a:solidFill>
                  <a:srgbClr val="61D0AE"/>
                </a:solidFill>
              </a:rPr>
              <a:t>{content}</a:t>
            </a:r>
          </a:p>
          <a:p>
            <a:pPr defTabSz="457200">
              <a:lnSpc>
                <a:spcPct val="100000"/>
              </a:lnSpc>
              <a:defRPr sz="3000">
                <a:solidFill>
                  <a:srgbClr val="EBEBEB"/>
                </a:solidFill>
                <a:latin typeface="Menlo"/>
                <a:ea typeface="Menlo"/>
                <a:cs typeface="Menlo"/>
                <a:sym typeface="Menlo"/>
              </a:defRPr>
            </a:pPr>
            <a:r>
              <a:t>        &lt;/</a:t>
            </a:r>
            <a:r>
              <a:rPr>
                <a:solidFill>
                  <a:srgbClr val="61D0AE"/>
                </a:solidFill>
              </a:rPr>
              <a:t>TouchableNativeFeedback</a:t>
            </a:r>
            <a:r>
              <a:t>&gt;</a:t>
            </a:r>
          </a:p>
          <a:p>
            <a:pPr defTabSz="457200">
              <a:lnSpc>
                <a:spcPct val="100000"/>
              </a:lnSpc>
              <a:defRPr sz="3000">
                <a:solidFill>
                  <a:srgbClr val="EBEBEB"/>
                </a:solidFill>
                <a:latin typeface="Menlo"/>
                <a:ea typeface="Menlo"/>
                <a:cs typeface="Menlo"/>
                <a:sym typeface="Menlo"/>
              </a:defRPr>
            </a:pPr>
            <a:r>
              <a:t>      );</a:t>
            </a:r>
          </a:p>
          <a:p>
            <a:pPr defTabSz="457200">
              <a:lnSpc>
                <a:spcPct val="100000"/>
              </a:lnSpc>
              <a:defRPr sz="3000">
                <a:solidFill>
                  <a:srgbClr val="EBEBEB"/>
                </a:solidFill>
                <a:latin typeface="Menlo"/>
                <a:ea typeface="Menlo"/>
                <a:cs typeface="Menlo"/>
                <a:sym typeface="Menlo"/>
              </a:defRPr>
            </a:pPr>
            <a:r>
              <a:t>    }</a:t>
            </a:r>
          </a:p>
        </p:txBody>
      </p:sp>
      <p:sp>
        <p:nvSpPr>
          <p:cNvPr id="968" name="return (…"/>
          <p:cNvSpPr txBox="1"/>
          <p:nvPr/>
        </p:nvSpPr>
        <p:spPr>
          <a:xfrm>
            <a:off x="5625880" y="7477687"/>
            <a:ext cx="6512239" cy="2921662"/>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b="1">
                <a:solidFill>
                  <a:srgbClr val="FFFFFF"/>
                </a:solidFill>
                <a:latin typeface="Menlo"/>
                <a:ea typeface="Menlo"/>
                <a:cs typeface="Menlo"/>
                <a:sym typeface="Menlo"/>
              </a:defRPr>
            </a:pPr>
            <a:r>
              <a:rPr b="0"/>
              <a:t>    </a:t>
            </a:r>
            <a:r>
              <a:rPr>
                <a:solidFill>
                  <a:srgbClr val="E46186"/>
                </a:solidFill>
              </a:rPr>
              <a:t>return</a:t>
            </a:r>
            <a:r>
              <a:rPr b="0"/>
              <a:t> (</a:t>
            </a:r>
          </a:p>
          <a:p>
            <a:pPr defTabSz="457200">
              <a:lnSpc>
                <a:spcPct val="90000"/>
              </a:lnSpc>
              <a:defRPr sz="3000">
                <a:solidFill>
                  <a:srgbClr val="FFFFFF"/>
                </a:solidFill>
                <a:latin typeface="Menlo"/>
                <a:ea typeface="Menlo"/>
                <a:cs typeface="Menlo"/>
                <a:sym typeface="Menlo"/>
              </a:defRPr>
            </a:pPr>
            <a:r>
              <a:t>      &lt;</a:t>
            </a:r>
            <a:r>
              <a:rPr>
                <a:solidFill>
                  <a:srgbClr val="61D0AE"/>
                </a:solidFill>
              </a:rPr>
              <a:t>TouchableHighlight</a:t>
            </a:r>
            <a:r>
              <a:t>&gt;</a:t>
            </a:r>
          </a:p>
          <a:p>
            <a:pPr defTabSz="457200">
              <a:lnSpc>
                <a:spcPct val="90000"/>
              </a:lnSpc>
              <a:defRPr sz="3000">
                <a:solidFill>
                  <a:srgbClr val="FFFFFF"/>
                </a:solidFill>
                <a:latin typeface="Menlo"/>
                <a:ea typeface="Menlo"/>
                <a:cs typeface="Menlo"/>
                <a:sym typeface="Menlo"/>
              </a:defRPr>
            </a:pPr>
            <a:r>
              <a:t>        </a:t>
            </a:r>
            <a:r>
              <a:rPr>
                <a:solidFill>
                  <a:srgbClr val="61D0AE"/>
                </a:solidFill>
              </a:rPr>
              <a:t>{content}</a:t>
            </a:r>
          </a:p>
          <a:p>
            <a:pPr defTabSz="457200">
              <a:lnSpc>
                <a:spcPct val="90000"/>
              </a:lnSpc>
              <a:defRPr sz="3000">
                <a:solidFill>
                  <a:srgbClr val="FFFFFF"/>
                </a:solidFill>
                <a:latin typeface="Menlo"/>
                <a:ea typeface="Menlo"/>
                <a:cs typeface="Menlo"/>
                <a:sym typeface="Menlo"/>
              </a:defRPr>
            </a:pPr>
            <a:r>
              <a:t>      &lt;/</a:t>
            </a:r>
            <a:r>
              <a:rPr>
                <a:solidFill>
                  <a:srgbClr val="61D0AE"/>
                </a:solidFill>
              </a:rPr>
              <a:t>TouchableHighlight</a:t>
            </a:r>
            <a:r>
              <a:t>&gt;</a:t>
            </a:r>
          </a:p>
          <a:p>
            <a:pPr defTabSz="457200">
              <a:lnSpc>
                <a:spcPct val="90000"/>
              </a:lnSpc>
              <a:defRPr sz="3000">
                <a:solidFill>
                  <a:srgbClr val="FFFFFF"/>
                </a:solidFill>
                <a:latin typeface="Menlo"/>
                <a:ea typeface="Menlo"/>
                <a:cs typeface="Menlo"/>
                <a:sym typeface="Menlo"/>
              </a:defRPr>
            </a:pPr>
            <a:r>
              <a:t>    );</a:t>
            </a:r>
          </a:p>
          <a:p>
            <a:pPr defTabSz="457200">
              <a:lnSpc>
                <a:spcPct val="90000"/>
              </a:lnSpc>
              <a:defRPr sz="3000">
                <a:solidFill>
                  <a:srgbClr val="FFFFFF"/>
                </a:solidFill>
                <a:latin typeface="Menlo"/>
                <a:ea typeface="Menlo"/>
                <a:cs typeface="Menlo"/>
                <a:sym typeface="Menlo"/>
              </a:defRPr>
            </a:pPr>
            <a:r>
              <a:t>  }</a:t>
            </a:r>
          </a:p>
          <a:p>
            <a:pPr defTabSz="457200">
              <a:lnSpc>
                <a:spcPct val="90000"/>
              </a:lnSpc>
              <a:defRPr sz="3000">
                <a:solidFill>
                  <a:srgbClr val="FFFFFF"/>
                </a:solidFill>
                <a:latin typeface="Menlo"/>
                <a:ea typeface="Menlo"/>
                <a:cs typeface="Menlo"/>
                <a:sym typeface="Menlo"/>
              </a:defRPr>
            </a:pPr>
            <a:r>
              <a:t>}</a:t>
            </a:r>
          </a:p>
        </p:txBody>
      </p:sp>
      <p:sp>
        <p:nvSpPr>
          <p:cNvPr id="969" name="class ListItem extends React.Component {…"/>
          <p:cNvSpPr txBox="1"/>
          <p:nvPr/>
        </p:nvSpPr>
        <p:spPr>
          <a:xfrm>
            <a:off x="5628907" y="3106510"/>
            <a:ext cx="12246773" cy="4521861"/>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a:solidFill>
                  <a:srgbClr val="FFFFFF"/>
                </a:solidFill>
                <a:latin typeface="Menlo"/>
                <a:ea typeface="Menlo"/>
                <a:cs typeface="Menlo"/>
                <a:sym typeface="Menlo"/>
              </a:defRPr>
            </a:pPr>
            <a:r>
              <a:rPr b="1">
                <a:solidFill>
                  <a:srgbClr val="E46186"/>
                </a:solidFill>
              </a:rPr>
              <a:t>class</a:t>
            </a:r>
            <a:r>
              <a:t> </a:t>
            </a:r>
            <a:r>
              <a:rPr>
                <a:solidFill>
                  <a:srgbClr val="3D98FF"/>
                </a:solidFill>
              </a:rPr>
              <a:t>ListItem</a:t>
            </a:r>
            <a:r>
              <a:t> </a:t>
            </a:r>
            <a:r>
              <a:rPr b="1">
                <a:solidFill>
                  <a:srgbClr val="E46186"/>
                </a:solidFill>
              </a:rPr>
              <a:t>extends</a:t>
            </a:r>
            <a:r>
              <a:t> </a:t>
            </a:r>
            <a:r>
              <a:rPr>
                <a:solidFill>
                  <a:srgbClr val="3D98FF"/>
                </a:solidFill>
              </a:rPr>
              <a:t>React</a:t>
            </a:r>
            <a:r>
              <a:rPr>
                <a:solidFill>
                  <a:srgbClr val="EBEBEB"/>
                </a:solidFill>
              </a:rPr>
              <a:t>.</a:t>
            </a:r>
            <a:r>
              <a:rPr>
                <a:solidFill>
                  <a:srgbClr val="61D0AE"/>
                </a:solidFill>
              </a:rPr>
              <a:t>Component</a:t>
            </a:r>
            <a:r>
              <a:t> {</a:t>
            </a:r>
          </a:p>
          <a:p>
            <a:pPr defTabSz="457200">
              <a:lnSpc>
                <a:spcPct val="90000"/>
              </a:lnSpc>
              <a:defRPr sz="3000">
                <a:solidFill>
                  <a:srgbClr val="FFFFFF"/>
                </a:solidFill>
                <a:latin typeface="Menlo"/>
                <a:ea typeface="Menlo"/>
                <a:cs typeface="Menlo"/>
                <a:sym typeface="Menlo"/>
              </a:defRPr>
            </a:pPr>
            <a:r>
              <a:t>  </a:t>
            </a:r>
            <a:r>
              <a:rPr>
                <a:solidFill>
                  <a:srgbClr val="FFC700"/>
                </a:solidFill>
              </a:rPr>
              <a:t>render</a:t>
            </a:r>
            <a:r>
              <a:t>() {</a:t>
            </a:r>
          </a:p>
          <a:p>
            <a:pPr defTabSz="457200">
              <a:lnSpc>
                <a:spcPct val="90000"/>
              </a:lnSpc>
              <a:defRPr sz="3000">
                <a:solidFill>
                  <a:srgbClr val="FFFFFF"/>
                </a:solidFill>
                <a:latin typeface="Menlo"/>
                <a:ea typeface="Menlo"/>
                <a:cs typeface="Menlo"/>
                <a:sym typeface="Menlo"/>
              </a:defRPr>
            </a:pPr>
            <a:r>
              <a:t>    </a:t>
            </a:r>
            <a:r>
              <a:rPr b="1">
                <a:solidFill>
                  <a:srgbClr val="E46186"/>
                </a:solidFill>
              </a:rPr>
              <a:t>const</a:t>
            </a:r>
            <a:r>
              <a:t> </a:t>
            </a:r>
            <a:r>
              <a:rPr>
                <a:solidFill>
                  <a:srgbClr val="61D0AE"/>
                </a:solidFill>
              </a:rPr>
              <a:t>content</a:t>
            </a:r>
            <a:r>
              <a:t> = (</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a:t>
            </a:r>
            <a:r>
              <a:rPr>
                <a:solidFill>
                  <a:srgbClr val="61D0AE"/>
                </a:solidFill>
              </a:rPr>
              <a:t>{</a:t>
            </a:r>
            <a:r>
              <a:rPr b="1">
                <a:solidFill>
                  <a:srgbClr val="61D0AE"/>
                </a:solidFill>
              </a:rPr>
              <a:t>this</a:t>
            </a:r>
            <a:r>
              <a:rPr>
                <a:solidFill>
                  <a:srgbClr val="EBEBEB"/>
                </a:solidFill>
              </a:rPr>
              <a:t>.</a:t>
            </a:r>
            <a:r>
              <a:rPr>
                <a:solidFill>
                  <a:srgbClr val="61D0AE"/>
                </a:solidFill>
              </a:rPr>
              <a:t>props</a:t>
            </a:r>
            <a:r>
              <a:rPr>
                <a:solidFill>
                  <a:srgbClr val="EBEBEB"/>
                </a:solidFill>
              </a:rPr>
              <a:t>.</a:t>
            </a:r>
            <a:r>
              <a:rPr>
                <a:solidFill>
                  <a:srgbClr val="61D0AE"/>
                </a:solidFill>
              </a:rPr>
              <a:t>header}</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a:t>
            </a:r>
            <a:r>
              <a:rPr>
                <a:solidFill>
                  <a:srgbClr val="61D0AE"/>
                </a:solidFill>
              </a:rPr>
              <a:t>{</a:t>
            </a:r>
            <a:r>
              <a:rPr b="1">
                <a:solidFill>
                  <a:srgbClr val="61D0AE"/>
                </a:solidFill>
              </a:rPr>
              <a:t>this</a:t>
            </a:r>
            <a:r>
              <a:rPr>
                <a:solidFill>
                  <a:srgbClr val="EBEBEB"/>
                </a:solidFill>
              </a:rPr>
              <a:t>.</a:t>
            </a:r>
            <a:r>
              <a:rPr>
                <a:solidFill>
                  <a:srgbClr val="61D0AE"/>
                </a:solidFill>
              </a:rPr>
              <a:t>props</a:t>
            </a:r>
            <a:r>
              <a:rPr>
                <a:solidFill>
                  <a:srgbClr val="EBEBEB"/>
                </a:solidFill>
              </a:rPr>
              <a:t>.</a:t>
            </a:r>
            <a:r>
              <a:rPr>
                <a:solidFill>
                  <a:srgbClr val="61D0AE"/>
                </a:solidFill>
              </a:rPr>
              <a:t>detail}</a:t>
            </a:r>
          </a:p>
          <a:p>
            <a:pPr defTabSz="457200">
              <a:lnSpc>
                <a:spcPct val="90000"/>
              </a:lnSpc>
              <a:defRPr sz="3000">
                <a:solidFill>
                  <a:srgbClr val="FFFFFF"/>
                </a:solidFill>
                <a:latin typeface="Menlo"/>
                <a:ea typeface="Menlo"/>
                <a:cs typeface="Menlo"/>
                <a:sym typeface="Menlo"/>
              </a:defRPr>
            </a:pPr>
            <a:r>
              <a:t>        </a:t>
            </a:r>
            <a:r>
              <a:rPr>
                <a:solidFill>
                  <a:srgbClr val="61D0AE"/>
                </a:solidFill>
              </a:rPr>
              <a:t>{Platform</a:t>
            </a:r>
            <a:r>
              <a:t>.</a:t>
            </a:r>
            <a:r>
              <a:rPr>
                <a:solidFill>
                  <a:srgbClr val="61D0AE"/>
                </a:solidFill>
              </a:rPr>
              <a:t>OS</a:t>
            </a:r>
            <a:r>
              <a:t> === </a:t>
            </a:r>
            <a:r>
              <a:rPr>
                <a:solidFill>
                  <a:srgbClr val="8EFA00"/>
                </a:solidFill>
              </a:rPr>
              <a:t>'ios'</a:t>
            </a:r>
            <a:r>
              <a:t> ? &lt;</a:t>
            </a:r>
            <a:r>
              <a:rPr>
                <a:solidFill>
                  <a:srgbClr val="61D0AE"/>
                </a:solidFill>
              </a:rPr>
              <a:t>Chevron</a:t>
            </a:r>
            <a:r>
              <a:t> /&gt; : </a:t>
            </a:r>
            <a:r>
              <a:rPr>
                <a:solidFill>
                  <a:srgbClr val="FFD479"/>
                </a:solidFill>
              </a:rPr>
              <a:t>null</a:t>
            </a:r>
            <a:r>
              <a:rPr>
                <a:solidFill>
                  <a:srgbClr val="61D0AE"/>
                </a:solidFill>
              </a:rPr>
              <a:t>}</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0.000000 -0.094812" pathEditMode="relative">
                                      <p:cBhvr>
                                        <p:cTn id="6" dur="700" fill="hold"/>
                                        <p:tgtEl>
                                          <p:spTgt spid="969"/>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withEffect">
                                  <p:stCondLst>
                                    <p:cond delay="0"/>
                                  </p:stCondLst>
                                  <p:childTnLst>
                                    <p:animMotion origin="layout" path="M 0.000000 0.000000 L 0.000000 0.124514" pathEditMode="relative">
                                      <p:cBhvr>
                                        <p:cTn id="9" dur="700" fill="hold"/>
                                        <p:tgtEl>
                                          <p:spTgt spid="968"/>
                                        </p:tgtEl>
                                        <p:attrNameLst>
                                          <p:attrName>ppt_x</p:attrName>
                                          <p:attrName>ppt_y</p:attrName>
                                        </p:attrNameLst>
                                      </p:cBhvr>
                                    </p:animMotion>
                                  </p:childTnLst>
                                </p:cTn>
                              </p:par>
                            </p:childTnLst>
                          </p:cTn>
                        </p:par>
                        <p:par>
                          <p:cTn id="10" fill="hold">
                            <p:stCondLst>
                              <p:cond delay="700"/>
                            </p:stCondLst>
                            <p:childTnLst>
                              <p:par>
                                <p:cTn id="11" presetID="9" presetClass="entr" fill="hold" grpId="3" nodeType="afterEffect">
                                  <p:stCondLst>
                                    <p:cond delay="300"/>
                                  </p:stCondLst>
                                  <p:iterate>
                                    <p:tmAbs val="0"/>
                                  </p:iterate>
                                  <p:childTnLst>
                                    <p:set>
                                      <p:cBhvr>
                                        <p:cTn id="12" fill="hold"/>
                                        <p:tgtEl>
                                          <p:spTgt spid="967"/>
                                        </p:tgtEl>
                                        <p:attrNameLst>
                                          <p:attrName>style.visibility</p:attrName>
                                        </p:attrNameLst>
                                      </p:cBhvr>
                                      <p:to>
                                        <p:strVal val="visible"/>
                                      </p:to>
                                    </p:set>
                                    <p:animEffect transition="in" filter="dissolve">
                                      <p:cBhvr>
                                        <p:cTn id="13" dur="500"/>
                                        <p:tgtEl>
                                          <p:spTgt spid="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7"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3" name="Rounded Rectangle"/>
          <p:cNvSpPr/>
          <p:nvPr/>
        </p:nvSpPr>
        <p:spPr>
          <a:xfrm>
            <a:off x="1699762" y="1203523"/>
            <a:ext cx="21209597" cy="11380590"/>
          </a:xfrm>
          <a:prstGeom prst="roundRect">
            <a:avLst>
              <a:gd name="adj" fmla="val 2335"/>
            </a:avLst>
          </a:prstGeom>
          <a:solidFill>
            <a:srgbClr val="0F1426">
              <a:alpha val="90294"/>
            </a:srgbClr>
          </a:solidFill>
          <a:ln w="12700">
            <a:miter lim="400000"/>
          </a:ln>
        </p:spPr>
        <p:txBody>
          <a:bodyPr lIns="698500" tIns="698500" rIns="698500" bIns="698500" anchor="ctr"/>
          <a:lstStyle/>
          <a:p>
            <a:pPr marL="27093" marR="27093" defTabSz="609600">
              <a:lnSpc>
                <a:spcPct val="100000"/>
              </a:lnSpc>
              <a:defRPr sz="4200">
                <a:solidFill>
                  <a:srgbClr val="FFFFFF"/>
                </a:solidFill>
                <a:uFill>
                  <a:solidFill>
                    <a:srgbClr val="62D966"/>
                  </a:solidFill>
                </a:uFill>
                <a:latin typeface="Menlo"/>
                <a:ea typeface="Menlo"/>
                <a:cs typeface="Menlo"/>
                <a:sym typeface="Menlo"/>
              </a:defRPr>
            </a:pPr>
            <a:endParaRPr/>
          </a:p>
        </p:txBody>
      </p:sp>
      <p:sp>
        <p:nvSpPr>
          <p:cNvPr id="974" name=");…"/>
          <p:cNvSpPr txBox="1"/>
          <p:nvPr/>
        </p:nvSpPr>
        <p:spPr>
          <a:xfrm>
            <a:off x="2336829" y="10423066"/>
            <a:ext cx="2016365" cy="1638962"/>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100000"/>
              </a:lnSpc>
              <a:defRPr sz="3600">
                <a:solidFill>
                  <a:srgbClr val="FFFFFF"/>
                </a:solidFill>
                <a:latin typeface="Menlo"/>
                <a:ea typeface="Menlo"/>
                <a:cs typeface="Menlo"/>
                <a:sym typeface="Menlo"/>
              </a:defRPr>
            </a:pPr>
            <a:r>
              <a:t>    );</a:t>
            </a:r>
          </a:p>
          <a:p>
            <a:pPr defTabSz="457200">
              <a:lnSpc>
                <a:spcPct val="100000"/>
              </a:lnSpc>
              <a:defRPr sz="3600">
                <a:solidFill>
                  <a:srgbClr val="FFFFFF"/>
                </a:solidFill>
                <a:latin typeface="Menlo"/>
                <a:ea typeface="Menlo"/>
                <a:cs typeface="Menlo"/>
                <a:sym typeface="Menlo"/>
              </a:defRPr>
            </a:pPr>
            <a:r>
              <a:t>  }</a:t>
            </a:r>
          </a:p>
          <a:p>
            <a:pPr defTabSz="457200">
              <a:lnSpc>
                <a:spcPct val="100000"/>
              </a:lnSpc>
              <a:defRPr sz="3600">
                <a:solidFill>
                  <a:srgbClr val="FFFFFF"/>
                </a:solidFill>
                <a:latin typeface="Menlo"/>
                <a:ea typeface="Menlo"/>
                <a:cs typeface="Menlo"/>
                <a:sym typeface="Menlo"/>
              </a:defRPr>
            </a:pPr>
            <a:r>
              <a:t>}</a:t>
            </a:r>
          </a:p>
        </p:txBody>
      </p:sp>
      <p:sp>
        <p:nvSpPr>
          <p:cNvPr id="975" name="class ListItem extends React.Component {…"/>
          <p:cNvSpPr txBox="1"/>
          <p:nvPr/>
        </p:nvSpPr>
        <p:spPr>
          <a:xfrm>
            <a:off x="2336829" y="1757043"/>
            <a:ext cx="9494197" cy="965861"/>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100000"/>
              </a:lnSpc>
              <a:defRPr sz="3000">
                <a:solidFill>
                  <a:srgbClr val="FFFFFF"/>
                </a:solidFill>
                <a:latin typeface="Menlo"/>
                <a:ea typeface="Menlo"/>
                <a:cs typeface="Menlo"/>
                <a:sym typeface="Menlo"/>
              </a:defRPr>
            </a:pPr>
            <a:r>
              <a:rPr b="1">
                <a:solidFill>
                  <a:srgbClr val="E46186"/>
                </a:solidFill>
              </a:rPr>
              <a:t>class</a:t>
            </a:r>
            <a:r>
              <a:t> </a:t>
            </a:r>
            <a:r>
              <a:rPr>
                <a:solidFill>
                  <a:srgbClr val="3D98FF"/>
                </a:solidFill>
              </a:rPr>
              <a:t>ListItem</a:t>
            </a:r>
            <a:r>
              <a:t> </a:t>
            </a:r>
            <a:r>
              <a:rPr b="1">
                <a:solidFill>
                  <a:srgbClr val="E46186"/>
                </a:solidFill>
              </a:rPr>
              <a:t>extends</a:t>
            </a:r>
            <a:r>
              <a:t> </a:t>
            </a:r>
            <a:r>
              <a:rPr>
                <a:solidFill>
                  <a:srgbClr val="3D98FF"/>
                </a:solidFill>
              </a:rPr>
              <a:t>React</a:t>
            </a:r>
            <a:r>
              <a:rPr>
                <a:solidFill>
                  <a:srgbClr val="EBEBEB"/>
                </a:solidFill>
              </a:rPr>
              <a:t>.</a:t>
            </a:r>
            <a:r>
              <a:rPr>
                <a:solidFill>
                  <a:srgbClr val="61D0AE"/>
                </a:solidFill>
              </a:rPr>
              <a:t>Component</a:t>
            </a:r>
            <a:r>
              <a:t> {</a:t>
            </a:r>
          </a:p>
          <a:p>
            <a:pPr defTabSz="457200">
              <a:lnSpc>
                <a:spcPct val="100000"/>
              </a:lnSpc>
              <a:defRPr sz="3000">
                <a:solidFill>
                  <a:srgbClr val="FFFFFF"/>
                </a:solidFill>
                <a:latin typeface="Menlo"/>
                <a:ea typeface="Menlo"/>
                <a:cs typeface="Menlo"/>
                <a:sym typeface="Menlo"/>
              </a:defRPr>
            </a:pPr>
            <a:r>
              <a:t>  </a:t>
            </a:r>
            <a:r>
              <a:rPr>
                <a:solidFill>
                  <a:srgbClr val="FFC700"/>
                </a:solidFill>
              </a:rPr>
              <a:t>render</a:t>
            </a:r>
            <a:r>
              <a:t>() {</a:t>
            </a:r>
          </a:p>
        </p:txBody>
      </p:sp>
      <p:sp>
        <p:nvSpPr>
          <p:cNvPr id="976" name="const content = (…"/>
          <p:cNvSpPr txBox="1"/>
          <p:nvPr/>
        </p:nvSpPr>
        <p:spPr>
          <a:xfrm>
            <a:off x="2518679" y="2576969"/>
            <a:ext cx="12246773" cy="8122311"/>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a:solidFill>
                  <a:srgbClr val="FFFFFF"/>
                </a:solidFill>
                <a:latin typeface="Menlo"/>
                <a:ea typeface="Menlo"/>
                <a:cs typeface="Menlo"/>
                <a:sym typeface="Menlo"/>
              </a:defRPr>
            </a:pPr>
            <a:r>
              <a:rPr dirty="0"/>
              <a:t>    </a:t>
            </a:r>
            <a:r>
              <a:rPr b="1" dirty="0">
                <a:solidFill>
                  <a:srgbClr val="E46186"/>
                </a:solidFill>
              </a:rPr>
              <a:t>const</a:t>
            </a:r>
            <a:r>
              <a:rPr dirty="0"/>
              <a:t> </a:t>
            </a:r>
            <a:r>
              <a:rPr dirty="0">
                <a:solidFill>
                  <a:srgbClr val="61D0AE"/>
                </a:solidFill>
              </a:rPr>
              <a:t>content</a:t>
            </a:r>
            <a:r>
              <a:rPr dirty="0"/>
              <a:t> = (</a:t>
            </a:r>
          </a:p>
          <a:p>
            <a:pPr defTabSz="457200">
              <a:lnSpc>
                <a:spcPct val="90000"/>
              </a:lnSpc>
              <a:defRPr sz="3000">
                <a:solidFill>
                  <a:srgbClr val="FFFFFF"/>
                </a:solidFill>
                <a:latin typeface="Menlo"/>
                <a:ea typeface="Menlo"/>
                <a:cs typeface="Menlo"/>
                <a:sym typeface="Menlo"/>
              </a:defRPr>
            </a:pPr>
            <a:r>
              <a:rPr dirty="0"/>
              <a:t>      &lt;</a:t>
            </a:r>
            <a:r>
              <a:rPr dirty="0">
                <a:solidFill>
                  <a:srgbClr val="61D0AE"/>
                </a:solidFill>
              </a:rPr>
              <a:t>View</a:t>
            </a:r>
            <a:r>
              <a:rPr dirty="0"/>
              <a:t>&gt;</a:t>
            </a:r>
          </a:p>
          <a:p>
            <a:pPr defTabSz="457200">
              <a:lnSpc>
                <a:spcPct val="90000"/>
              </a:lnSpc>
              <a:defRPr sz="3000">
                <a:solidFill>
                  <a:srgbClr val="FFFFFF"/>
                </a:solidFill>
                <a:latin typeface="Menlo"/>
                <a:ea typeface="Menlo"/>
                <a:cs typeface="Menlo"/>
                <a:sym typeface="Menlo"/>
              </a:defRPr>
            </a:pPr>
            <a:r>
              <a:rPr dirty="0"/>
              <a:t>        </a:t>
            </a:r>
            <a:r>
              <a:rPr dirty="0">
                <a:solidFill>
                  <a:srgbClr val="61D0AE"/>
                </a:solidFill>
              </a:rPr>
              <a:t>{</a:t>
            </a:r>
            <a:r>
              <a:rPr b="1" dirty="0">
                <a:solidFill>
                  <a:srgbClr val="61D0AE"/>
                </a:solidFill>
              </a:rPr>
              <a:t>this</a:t>
            </a:r>
            <a:r>
              <a:rPr dirty="0">
                <a:solidFill>
                  <a:srgbClr val="EBEBEB"/>
                </a:solidFill>
              </a:rPr>
              <a:t>.</a:t>
            </a:r>
            <a:r>
              <a:rPr dirty="0">
                <a:solidFill>
                  <a:srgbClr val="61D0AE"/>
                </a:solidFill>
              </a:rPr>
              <a:t>props</a:t>
            </a:r>
            <a:r>
              <a:rPr dirty="0">
                <a:solidFill>
                  <a:srgbClr val="EBEBEB"/>
                </a:solidFill>
              </a:rPr>
              <a:t>.</a:t>
            </a:r>
            <a:r>
              <a:rPr dirty="0">
                <a:solidFill>
                  <a:srgbClr val="61D0AE"/>
                </a:solidFill>
              </a:rPr>
              <a:t>header}</a:t>
            </a:r>
          </a:p>
          <a:p>
            <a:pPr defTabSz="457200">
              <a:lnSpc>
                <a:spcPct val="90000"/>
              </a:lnSpc>
              <a:defRPr sz="3000">
                <a:solidFill>
                  <a:srgbClr val="FFFFFF"/>
                </a:solidFill>
                <a:latin typeface="Menlo"/>
                <a:ea typeface="Menlo"/>
                <a:cs typeface="Menlo"/>
                <a:sym typeface="Menlo"/>
              </a:defRPr>
            </a:pPr>
            <a:r>
              <a:rPr dirty="0"/>
              <a:t>      &lt;/</a:t>
            </a:r>
            <a:r>
              <a:rPr dirty="0">
                <a:solidFill>
                  <a:srgbClr val="61D0AE"/>
                </a:solidFill>
              </a:rPr>
              <a:t>View</a:t>
            </a:r>
            <a:r>
              <a:rPr dirty="0"/>
              <a:t>&gt;</a:t>
            </a:r>
          </a:p>
          <a:p>
            <a:pPr defTabSz="457200">
              <a:lnSpc>
                <a:spcPct val="90000"/>
              </a:lnSpc>
              <a:defRPr sz="3000">
                <a:solidFill>
                  <a:srgbClr val="FFFFFF"/>
                </a:solidFill>
                <a:latin typeface="Menlo"/>
                <a:ea typeface="Menlo"/>
                <a:cs typeface="Menlo"/>
                <a:sym typeface="Menlo"/>
              </a:defRPr>
            </a:pPr>
            <a:r>
              <a:rPr dirty="0"/>
              <a:t>      &lt;</a:t>
            </a:r>
            <a:r>
              <a:rPr dirty="0">
                <a:solidFill>
                  <a:srgbClr val="61D0AE"/>
                </a:solidFill>
              </a:rPr>
              <a:t>View</a:t>
            </a:r>
            <a:r>
              <a:rPr dirty="0"/>
              <a:t>&gt;</a:t>
            </a:r>
          </a:p>
          <a:p>
            <a:pPr defTabSz="457200">
              <a:lnSpc>
                <a:spcPct val="90000"/>
              </a:lnSpc>
              <a:defRPr sz="3000">
                <a:solidFill>
                  <a:srgbClr val="FFFFFF"/>
                </a:solidFill>
                <a:latin typeface="Menlo"/>
                <a:ea typeface="Menlo"/>
                <a:cs typeface="Menlo"/>
                <a:sym typeface="Menlo"/>
              </a:defRPr>
            </a:pPr>
            <a:r>
              <a:rPr dirty="0"/>
              <a:t>        </a:t>
            </a:r>
            <a:r>
              <a:rPr dirty="0">
                <a:solidFill>
                  <a:srgbClr val="61D0AE"/>
                </a:solidFill>
              </a:rPr>
              <a:t>{</a:t>
            </a:r>
            <a:r>
              <a:rPr b="1" dirty="0">
                <a:solidFill>
                  <a:srgbClr val="61D0AE"/>
                </a:solidFill>
              </a:rPr>
              <a:t>this</a:t>
            </a:r>
            <a:r>
              <a:rPr dirty="0">
                <a:solidFill>
                  <a:srgbClr val="EBEBEB"/>
                </a:solidFill>
              </a:rPr>
              <a:t>.</a:t>
            </a:r>
            <a:r>
              <a:rPr dirty="0">
                <a:solidFill>
                  <a:srgbClr val="61D0AE"/>
                </a:solidFill>
              </a:rPr>
              <a:t>props</a:t>
            </a:r>
            <a:r>
              <a:rPr dirty="0">
                <a:solidFill>
                  <a:srgbClr val="EBEBEB"/>
                </a:solidFill>
              </a:rPr>
              <a:t>.</a:t>
            </a:r>
            <a:r>
              <a:rPr dirty="0">
                <a:solidFill>
                  <a:srgbClr val="61D0AE"/>
                </a:solidFill>
              </a:rPr>
              <a:t>detail}</a:t>
            </a:r>
          </a:p>
          <a:p>
            <a:pPr defTabSz="457200">
              <a:lnSpc>
                <a:spcPct val="90000"/>
              </a:lnSpc>
              <a:defRPr sz="3000">
                <a:solidFill>
                  <a:srgbClr val="FFFFFF"/>
                </a:solidFill>
                <a:latin typeface="Menlo"/>
                <a:ea typeface="Menlo"/>
                <a:cs typeface="Menlo"/>
                <a:sym typeface="Menlo"/>
              </a:defRPr>
            </a:pPr>
            <a:r>
              <a:rPr dirty="0"/>
              <a:t>        </a:t>
            </a:r>
            <a:r>
              <a:rPr dirty="0">
                <a:solidFill>
                  <a:srgbClr val="61D0AE"/>
                </a:solidFill>
              </a:rPr>
              <a:t>{Platform</a:t>
            </a:r>
            <a:r>
              <a:rPr dirty="0"/>
              <a:t>.</a:t>
            </a:r>
            <a:r>
              <a:rPr dirty="0">
                <a:solidFill>
                  <a:srgbClr val="61D0AE"/>
                </a:solidFill>
              </a:rPr>
              <a:t>OS</a:t>
            </a:r>
            <a:r>
              <a:rPr dirty="0"/>
              <a:t> === </a:t>
            </a:r>
            <a:r>
              <a:rPr dirty="0">
                <a:solidFill>
                  <a:srgbClr val="8EFA00"/>
                </a:solidFill>
              </a:rPr>
              <a:t>'ios'</a:t>
            </a:r>
            <a:r>
              <a:rPr dirty="0"/>
              <a:t> ? &lt;</a:t>
            </a:r>
            <a:r>
              <a:rPr dirty="0">
                <a:solidFill>
                  <a:srgbClr val="61D0AE"/>
                </a:solidFill>
              </a:rPr>
              <a:t>Chevron</a:t>
            </a:r>
            <a:r>
              <a:rPr dirty="0"/>
              <a:t> /&gt; : </a:t>
            </a:r>
            <a:r>
              <a:rPr dirty="0">
                <a:solidFill>
                  <a:srgbClr val="FFD479"/>
                </a:solidFill>
              </a:rPr>
              <a:t>null</a:t>
            </a:r>
            <a:r>
              <a:rPr dirty="0">
                <a:solidFill>
                  <a:srgbClr val="61D0AE"/>
                </a:solidFill>
              </a:rPr>
              <a:t>}</a:t>
            </a:r>
          </a:p>
          <a:p>
            <a:pPr defTabSz="457200">
              <a:lnSpc>
                <a:spcPct val="90000"/>
              </a:lnSpc>
              <a:defRPr sz="3000">
                <a:solidFill>
                  <a:srgbClr val="FFFFFF"/>
                </a:solidFill>
                <a:latin typeface="Menlo"/>
                <a:ea typeface="Menlo"/>
                <a:cs typeface="Menlo"/>
                <a:sym typeface="Menlo"/>
              </a:defRPr>
            </a:pPr>
            <a:r>
              <a:rPr dirty="0"/>
              <a:t>      &lt;/</a:t>
            </a:r>
            <a:r>
              <a:rPr dirty="0">
                <a:solidFill>
                  <a:srgbClr val="61D0AE"/>
                </a:solidFill>
              </a:rPr>
              <a:t>View</a:t>
            </a:r>
            <a:r>
              <a:rPr dirty="0"/>
              <a:t>&gt;</a:t>
            </a:r>
          </a:p>
          <a:p>
            <a:pPr defTabSz="457200">
              <a:lnSpc>
                <a:spcPct val="90000"/>
              </a:lnSpc>
              <a:defRPr sz="3000">
                <a:solidFill>
                  <a:srgbClr val="FFFFFF"/>
                </a:solidFill>
                <a:latin typeface="Menlo"/>
                <a:ea typeface="Menlo"/>
                <a:cs typeface="Menlo"/>
                <a:sym typeface="Menlo"/>
              </a:defRPr>
            </a:pPr>
            <a:r>
              <a:rPr dirty="0"/>
              <a:t>    );</a:t>
            </a:r>
          </a:p>
          <a:p>
            <a:pPr defTabSz="457200">
              <a:lnSpc>
                <a:spcPct val="90000"/>
              </a:lnSpc>
              <a:defRPr sz="3000">
                <a:solidFill>
                  <a:srgbClr val="FFFFFF"/>
                </a:solidFill>
                <a:latin typeface="Menlo"/>
                <a:ea typeface="Menlo"/>
                <a:cs typeface="Menlo"/>
                <a:sym typeface="Menlo"/>
              </a:defRPr>
            </a:pPr>
            <a:r>
              <a:rPr dirty="0"/>
              <a:t>    </a:t>
            </a:r>
            <a:r>
              <a:rPr b="1" dirty="0">
                <a:solidFill>
                  <a:srgbClr val="E46186"/>
                </a:solidFill>
              </a:rPr>
              <a:t>if</a:t>
            </a:r>
            <a:r>
              <a:rPr dirty="0"/>
              <a:t> (</a:t>
            </a:r>
            <a:r>
              <a:rPr dirty="0">
                <a:solidFill>
                  <a:srgbClr val="61D0AE"/>
                </a:solidFill>
              </a:rPr>
              <a:t>Platform.OS</a:t>
            </a:r>
            <a:r>
              <a:rPr dirty="0"/>
              <a:t> === </a:t>
            </a:r>
            <a:r>
              <a:rPr dirty="0">
                <a:solidFill>
                  <a:srgbClr val="8EFA00"/>
                </a:solidFill>
              </a:rPr>
              <a:t>'android'</a:t>
            </a:r>
            <a:r>
              <a:rPr dirty="0"/>
              <a:t>) {</a:t>
            </a:r>
          </a:p>
          <a:p>
            <a:pPr defTabSz="457200">
              <a:lnSpc>
                <a:spcPct val="90000"/>
              </a:lnSpc>
              <a:defRPr sz="3000">
                <a:solidFill>
                  <a:srgbClr val="EBEBEB"/>
                </a:solidFill>
                <a:latin typeface="Menlo"/>
                <a:ea typeface="Menlo"/>
                <a:cs typeface="Menlo"/>
                <a:sym typeface="Menlo"/>
              </a:defRPr>
            </a:pPr>
            <a:r>
              <a:rPr dirty="0"/>
              <a:t>      </a:t>
            </a:r>
            <a:r>
              <a:rPr b="1" dirty="0">
                <a:solidFill>
                  <a:srgbClr val="E46186"/>
                </a:solidFill>
              </a:rPr>
              <a:t>return</a:t>
            </a:r>
            <a:r>
              <a:rPr dirty="0"/>
              <a:t> (</a:t>
            </a:r>
          </a:p>
          <a:p>
            <a:pPr defTabSz="457200">
              <a:lnSpc>
                <a:spcPct val="90000"/>
              </a:lnSpc>
              <a:defRPr sz="3000">
                <a:solidFill>
                  <a:srgbClr val="EBEBEB"/>
                </a:solidFill>
                <a:latin typeface="Menlo"/>
                <a:ea typeface="Menlo"/>
                <a:cs typeface="Menlo"/>
                <a:sym typeface="Menlo"/>
              </a:defRPr>
            </a:pPr>
            <a:r>
              <a:rPr dirty="0"/>
              <a:t>        &lt;</a:t>
            </a:r>
            <a:r>
              <a:rPr dirty="0">
                <a:solidFill>
                  <a:srgbClr val="61D0AE"/>
                </a:solidFill>
              </a:rPr>
              <a:t>TouchableNativeFeedback</a:t>
            </a:r>
            <a:r>
              <a:rPr dirty="0"/>
              <a:t>&gt;</a:t>
            </a:r>
          </a:p>
          <a:p>
            <a:pPr defTabSz="457200">
              <a:lnSpc>
                <a:spcPct val="90000"/>
              </a:lnSpc>
              <a:defRPr sz="3000">
                <a:solidFill>
                  <a:srgbClr val="EBEBEB"/>
                </a:solidFill>
                <a:latin typeface="Menlo"/>
                <a:ea typeface="Menlo"/>
                <a:cs typeface="Menlo"/>
                <a:sym typeface="Menlo"/>
              </a:defRPr>
            </a:pPr>
            <a:r>
              <a:rPr dirty="0"/>
              <a:t>          </a:t>
            </a:r>
            <a:r>
              <a:rPr dirty="0">
                <a:solidFill>
                  <a:srgbClr val="61D0AE"/>
                </a:solidFill>
              </a:rPr>
              <a:t>{content}</a:t>
            </a:r>
          </a:p>
          <a:p>
            <a:pPr defTabSz="457200">
              <a:lnSpc>
                <a:spcPct val="90000"/>
              </a:lnSpc>
              <a:defRPr sz="3000">
                <a:solidFill>
                  <a:srgbClr val="EBEBEB"/>
                </a:solidFill>
                <a:latin typeface="Menlo"/>
                <a:ea typeface="Menlo"/>
                <a:cs typeface="Menlo"/>
                <a:sym typeface="Menlo"/>
              </a:defRPr>
            </a:pPr>
            <a:r>
              <a:rPr dirty="0"/>
              <a:t>        &lt;/</a:t>
            </a:r>
            <a:r>
              <a:rPr dirty="0">
                <a:solidFill>
                  <a:srgbClr val="61D0AE"/>
                </a:solidFill>
              </a:rPr>
              <a:t>TouchableNativeFeedback</a:t>
            </a:r>
            <a:r>
              <a:rPr dirty="0"/>
              <a:t>&gt;</a:t>
            </a:r>
          </a:p>
          <a:p>
            <a:pPr defTabSz="457200">
              <a:lnSpc>
                <a:spcPct val="90000"/>
              </a:lnSpc>
              <a:defRPr sz="3000">
                <a:solidFill>
                  <a:srgbClr val="EBEBEB"/>
                </a:solidFill>
                <a:latin typeface="Menlo"/>
                <a:ea typeface="Menlo"/>
                <a:cs typeface="Menlo"/>
                <a:sym typeface="Menlo"/>
              </a:defRPr>
            </a:pPr>
            <a:r>
              <a:rPr dirty="0"/>
              <a:t>      );</a:t>
            </a:r>
          </a:p>
          <a:p>
            <a:pPr defTabSz="457200">
              <a:lnSpc>
                <a:spcPct val="90000"/>
              </a:lnSpc>
              <a:defRPr sz="3000">
                <a:solidFill>
                  <a:srgbClr val="EBEBEB"/>
                </a:solidFill>
                <a:latin typeface="Menlo"/>
                <a:ea typeface="Menlo"/>
                <a:cs typeface="Menlo"/>
                <a:sym typeface="Menlo"/>
              </a:defRPr>
            </a:pPr>
            <a:r>
              <a:rPr dirty="0"/>
              <a:t>    }</a:t>
            </a:r>
          </a:p>
          <a:p>
            <a:pPr defTabSz="457200">
              <a:lnSpc>
                <a:spcPct val="90000"/>
              </a:lnSpc>
              <a:defRPr sz="3000" b="1">
                <a:solidFill>
                  <a:srgbClr val="FFFFFF"/>
                </a:solidFill>
                <a:latin typeface="Menlo"/>
                <a:ea typeface="Menlo"/>
                <a:cs typeface="Menlo"/>
                <a:sym typeface="Menlo"/>
              </a:defRPr>
            </a:pPr>
            <a:r>
              <a:rPr b="0" dirty="0"/>
              <a:t>    </a:t>
            </a:r>
            <a:r>
              <a:rPr dirty="0">
                <a:solidFill>
                  <a:srgbClr val="E46186"/>
                </a:solidFill>
              </a:rPr>
              <a:t>return</a:t>
            </a:r>
            <a:r>
              <a:rPr b="0" dirty="0"/>
              <a:t> (</a:t>
            </a:r>
          </a:p>
          <a:p>
            <a:pPr defTabSz="457200">
              <a:lnSpc>
                <a:spcPct val="90000"/>
              </a:lnSpc>
              <a:defRPr sz="3000">
                <a:solidFill>
                  <a:srgbClr val="FFFFFF"/>
                </a:solidFill>
                <a:latin typeface="Menlo"/>
                <a:ea typeface="Menlo"/>
                <a:cs typeface="Menlo"/>
                <a:sym typeface="Menlo"/>
              </a:defRPr>
            </a:pPr>
            <a:r>
              <a:rPr dirty="0"/>
              <a:t>      &lt;</a:t>
            </a:r>
            <a:r>
              <a:rPr dirty="0">
                <a:solidFill>
                  <a:srgbClr val="61D0AE"/>
                </a:solidFill>
              </a:rPr>
              <a:t>TouchableHighlight</a:t>
            </a:r>
            <a:r>
              <a:rPr dirty="0"/>
              <a:t>&gt;</a:t>
            </a:r>
          </a:p>
          <a:p>
            <a:pPr defTabSz="457200">
              <a:lnSpc>
                <a:spcPct val="90000"/>
              </a:lnSpc>
              <a:defRPr sz="3000">
                <a:solidFill>
                  <a:srgbClr val="FFFFFF"/>
                </a:solidFill>
                <a:latin typeface="Menlo"/>
                <a:ea typeface="Menlo"/>
                <a:cs typeface="Menlo"/>
                <a:sym typeface="Menlo"/>
              </a:defRPr>
            </a:pPr>
            <a:r>
              <a:rPr dirty="0"/>
              <a:t>        </a:t>
            </a:r>
            <a:r>
              <a:rPr dirty="0">
                <a:solidFill>
                  <a:srgbClr val="61D0AE"/>
                </a:solidFill>
              </a:rPr>
              <a:t>{content}</a:t>
            </a:r>
          </a:p>
          <a:p>
            <a:pPr defTabSz="457200">
              <a:lnSpc>
                <a:spcPct val="90000"/>
              </a:lnSpc>
              <a:defRPr sz="3000">
                <a:solidFill>
                  <a:srgbClr val="FFFFFF"/>
                </a:solidFill>
                <a:latin typeface="Menlo"/>
                <a:ea typeface="Menlo"/>
                <a:cs typeface="Menlo"/>
                <a:sym typeface="Menlo"/>
              </a:defRPr>
            </a:pPr>
            <a:r>
              <a:rPr dirty="0"/>
              <a:t>      &lt;/</a:t>
            </a:r>
            <a:r>
              <a:rPr dirty="0">
                <a:solidFill>
                  <a:srgbClr val="61D0AE"/>
                </a:solidFill>
              </a:rPr>
              <a:t>TouchableHighlight</a:t>
            </a:r>
            <a:r>
              <a:rPr dirty="0"/>
              <a:t>&gt;</a:t>
            </a:r>
          </a:p>
        </p:txBody>
      </p:sp>
      <p:sp>
        <p:nvSpPr>
          <p:cNvPr id="977" name="return ("/>
          <p:cNvSpPr txBox="1"/>
          <p:nvPr/>
        </p:nvSpPr>
        <p:spPr>
          <a:xfrm>
            <a:off x="2336829" y="2549667"/>
            <a:ext cx="3300901" cy="521361"/>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100000"/>
              </a:lnSpc>
              <a:defRPr sz="3000">
                <a:solidFill>
                  <a:srgbClr val="EBEBEB"/>
                </a:solidFill>
                <a:latin typeface="Menlo"/>
                <a:ea typeface="Menlo"/>
                <a:cs typeface="Menlo"/>
                <a:sym typeface="Menlo"/>
              </a:defRPr>
            </a:pPr>
            <a:r>
              <a:t>      </a:t>
            </a:r>
            <a:r>
              <a:rPr b="1">
                <a:solidFill>
                  <a:srgbClr val="E46186"/>
                </a:solidFill>
              </a:rPr>
              <a:t>return</a:t>
            </a:r>
            <a:r>
              <a:t> (</a:t>
            </a:r>
          </a:p>
        </p:txBody>
      </p:sp>
      <p:sp>
        <p:nvSpPr>
          <p:cNvPr id="978" name="&lt;Touchable&gt;…"/>
          <p:cNvSpPr txBox="1"/>
          <p:nvPr/>
        </p:nvSpPr>
        <p:spPr>
          <a:xfrm>
            <a:off x="2336829" y="4259814"/>
            <a:ext cx="6971002" cy="3321711"/>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a:solidFill>
                  <a:srgbClr val="FFFFFF"/>
                </a:solidFill>
                <a:latin typeface="Menlo"/>
                <a:ea typeface="Menlo"/>
                <a:cs typeface="Menlo"/>
                <a:sym typeface="Menlo"/>
              </a:defRPr>
            </a:pPr>
            <a:r>
              <a:t>      &lt;</a:t>
            </a:r>
            <a:r>
              <a:rPr b="1">
                <a:solidFill>
                  <a:srgbClr val="61D0AE"/>
                </a:solidFill>
              </a:rPr>
              <a:t>Touchable</a:t>
            </a:r>
            <a:r>
              <a:t>&gt;</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a:t>
            </a:r>
            <a:r>
              <a:rPr>
                <a:solidFill>
                  <a:srgbClr val="61D0AE"/>
                </a:solidFill>
              </a:rPr>
              <a:t>{</a:t>
            </a:r>
            <a:r>
              <a:rPr b="1">
                <a:solidFill>
                  <a:srgbClr val="61D0AE"/>
                </a:solidFill>
              </a:rPr>
              <a:t>this</a:t>
            </a:r>
            <a:r>
              <a:rPr>
                <a:solidFill>
                  <a:srgbClr val="EBEBEB"/>
                </a:solidFill>
              </a:rPr>
              <a:t>.</a:t>
            </a:r>
            <a:r>
              <a:rPr>
                <a:solidFill>
                  <a:srgbClr val="61D0AE"/>
                </a:solidFill>
              </a:rPr>
              <a:t>props</a:t>
            </a:r>
            <a:r>
              <a:rPr>
                <a:solidFill>
                  <a:srgbClr val="EBEBEB"/>
                </a:solidFill>
              </a:rPr>
              <a:t>.</a:t>
            </a:r>
            <a:r>
              <a:rPr>
                <a:solidFill>
                  <a:srgbClr val="61D0AE"/>
                </a:solidFill>
              </a:rPr>
              <a:t>header}</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defTabSz="457200">
              <a:lnSpc>
                <a:spcPct val="90000"/>
              </a:lnSpc>
              <a:defRPr sz="3000">
                <a:solidFill>
                  <a:srgbClr val="FFFFFF"/>
                </a:solidFill>
                <a:latin typeface="Menlo"/>
                <a:ea typeface="Menlo"/>
                <a:cs typeface="Menlo"/>
                <a:sym typeface="Menlo"/>
              </a:defRPr>
            </a:pPr>
            <a:r>
              <a:t>          </a:t>
            </a:r>
            <a:r>
              <a:rPr>
                <a:solidFill>
                  <a:srgbClr val="61D0AE"/>
                </a:solidFill>
              </a:rPr>
              <a:t>{this</a:t>
            </a:r>
            <a:r>
              <a:rPr>
                <a:solidFill>
                  <a:srgbClr val="EBEBEB"/>
                </a:solidFill>
              </a:rPr>
              <a:t>.</a:t>
            </a:r>
            <a:r>
              <a:rPr>
                <a:solidFill>
                  <a:srgbClr val="61D0AE"/>
                </a:solidFill>
              </a:rPr>
              <a:t>props</a:t>
            </a:r>
            <a:r>
              <a:rPr>
                <a:solidFill>
                  <a:srgbClr val="EBEBEB"/>
                </a:solidFill>
              </a:rPr>
              <a:t>.</a:t>
            </a:r>
            <a:r>
              <a:rPr>
                <a:solidFill>
                  <a:srgbClr val="61D0AE"/>
                </a:solidFill>
              </a:rPr>
              <a:t>detail}</a:t>
            </a:r>
          </a:p>
          <a:p>
            <a:pPr defTabSz="457200">
              <a:lnSpc>
                <a:spcPct val="90000"/>
              </a:lnSpc>
              <a:defRPr sz="3000">
                <a:solidFill>
                  <a:srgbClr val="FFFFFF"/>
                </a:solidFill>
                <a:latin typeface="Menlo"/>
                <a:ea typeface="Menlo"/>
                <a:cs typeface="Menlo"/>
                <a:sym typeface="Menlo"/>
              </a:defRPr>
            </a:pPr>
            <a:r>
              <a:t>        &lt;/</a:t>
            </a:r>
            <a:r>
              <a:rPr>
                <a:solidFill>
                  <a:srgbClr val="61D0AE"/>
                </a:solidFill>
              </a:rPr>
              <a:t>View</a:t>
            </a:r>
            <a:r>
              <a:t>&gt;</a:t>
            </a:r>
          </a:p>
          <a:p>
            <a:pPr lvl="2" defTabSz="457200">
              <a:lnSpc>
                <a:spcPct val="90000"/>
              </a:lnSpc>
              <a:defRPr sz="3000">
                <a:solidFill>
                  <a:srgbClr val="FFFFFF"/>
                </a:solidFill>
                <a:latin typeface="Menlo"/>
                <a:ea typeface="Menlo"/>
                <a:cs typeface="Menlo"/>
                <a:sym typeface="Menlo"/>
              </a:defRPr>
            </a:pPr>
            <a:r>
              <a:t>    &lt;/</a:t>
            </a:r>
            <a:r>
              <a:rPr b="1">
                <a:solidFill>
                  <a:srgbClr val="61D0AE"/>
                </a:solidFill>
              </a:rPr>
              <a:t>Touchable</a:t>
            </a:r>
            <a:r>
              <a:t>&gt;</a:t>
            </a:r>
          </a:p>
        </p:txBody>
      </p:sp>
      <p:sp>
        <p:nvSpPr>
          <p:cNvPr id="979" name="// Touchable.ios.js…"/>
          <p:cNvSpPr txBox="1"/>
          <p:nvPr/>
        </p:nvSpPr>
        <p:spPr>
          <a:xfrm>
            <a:off x="12930936" y="1727798"/>
            <a:ext cx="9723578" cy="4521861"/>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i="1">
                <a:solidFill>
                  <a:srgbClr val="A6AAA9"/>
                </a:solidFill>
                <a:latin typeface="Menlo"/>
                <a:ea typeface="Menlo"/>
                <a:cs typeface="Menlo"/>
                <a:sym typeface="Menlo"/>
              </a:defRPr>
            </a:pPr>
            <a:r>
              <a:t>// Touchable.ios.js</a:t>
            </a:r>
            <a:endParaRPr i="0"/>
          </a:p>
          <a:p>
            <a:pPr defTabSz="457200">
              <a:lnSpc>
                <a:spcPct val="90000"/>
              </a:lnSpc>
              <a:defRPr sz="3000">
                <a:solidFill>
                  <a:srgbClr val="FFFFFF"/>
                </a:solidFill>
                <a:latin typeface="Menlo"/>
                <a:ea typeface="Menlo"/>
                <a:cs typeface="Menlo"/>
                <a:sym typeface="Menlo"/>
              </a:defRPr>
            </a:pPr>
            <a:r>
              <a:rPr b="1">
                <a:solidFill>
                  <a:srgbClr val="E46186"/>
                </a:solidFill>
              </a:rPr>
              <a:t>class</a:t>
            </a:r>
            <a:r>
              <a:t> </a:t>
            </a:r>
            <a:r>
              <a:rPr b="1">
                <a:solidFill>
                  <a:srgbClr val="3D98FF"/>
                </a:solidFill>
              </a:rPr>
              <a:t>Touchable</a:t>
            </a:r>
            <a:r>
              <a:t> </a:t>
            </a:r>
            <a:r>
              <a:rPr b="1">
                <a:solidFill>
                  <a:srgbClr val="E46186"/>
                </a:solidFill>
              </a:rPr>
              <a:t>extends</a:t>
            </a:r>
            <a:r>
              <a:t> </a:t>
            </a:r>
            <a:r>
              <a:rPr>
                <a:solidFill>
                  <a:srgbClr val="3D98FF"/>
                </a:solidFill>
              </a:rPr>
              <a:t>React</a:t>
            </a:r>
            <a:r>
              <a:t>.</a:t>
            </a:r>
            <a:r>
              <a:rPr>
                <a:solidFill>
                  <a:srgbClr val="61D0AE"/>
                </a:solidFill>
              </a:rPr>
              <a:t>Component</a:t>
            </a:r>
            <a:r>
              <a:t> {</a:t>
            </a:r>
          </a:p>
          <a:p>
            <a:pPr defTabSz="457200">
              <a:lnSpc>
                <a:spcPct val="90000"/>
              </a:lnSpc>
              <a:defRPr sz="3000">
                <a:solidFill>
                  <a:srgbClr val="FFFFFF"/>
                </a:solidFill>
                <a:latin typeface="Menlo"/>
                <a:ea typeface="Menlo"/>
                <a:cs typeface="Menlo"/>
                <a:sym typeface="Menlo"/>
              </a:defRPr>
            </a:pPr>
            <a:r>
              <a:t>  </a:t>
            </a:r>
            <a:r>
              <a:rPr>
                <a:solidFill>
                  <a:srgbClr val="FFC700"/>
                </a:solidFill>
              </a:rPr>
              <a:t>render</a:t>
            </a:r>
            <a:r>
              <a:t>() {</a:t>
            </a:r>
          </a:p>
          <a:p>
            <a:pPr defTabSz="457200">
              <a:lnSpc>
                <a:spcPct val="90000"/>
              </a:lnSpc>
              <a:defRPr sz="3000" b="1">
                <a:solidFill>
                  <a:srgbClr val="FFFFFF"/>
                </a:solidFill>
                <a:latin typeface="Menlo"/>
                <a:ea typeface="Menlo"/>
                <a:cs typeface="Menlo"/>
                <a:sym typeface="Menlo"/>
              </a:defRPr>
            </a:pPr>
            <a:r>
              <a:rPr b="0"/>
              <a:t>    </a:t>
            </a:r>
            <a:r>
              <a:rPr>
                <a:solidFill>
                  <a:srgbClr val="E46186"/>
                </a:solidFill>
              </a:rPr>
              <a:t>return</a:t>
            </a:r>
            <a:r>
              <a:rPr b="0"/>
              <a:t> (</a:t>
            </a:r>
          </a:p>
          <a:p>
            <a:pPr defTabSz="457200">
              <a:lnSpc>
                <a:spcPct val="90000"/>
              </a:lnSpc>
              <a:defRPr sz="3000">
                <a:solidFill>
                  <a:srgbClr val="FFFFFF"/>
                </a:solidFill>
                <a:latin typeface="Menlo"/>
                <a:ea typeface="Menlo"/>
                <a:cs typeface="Menlo"/>
                <a:sym typeface="Menlo"/>
              </a:defRPr>
            </a:pPr>
            <a:r>
              <a:t>      &lt;</a:t>
            </a:r>
            <a:r>
              <a:rPr>
                <a:solidFill>
                  <a:srgbClr val="61D0AE"/>
                </a:solidFill>
              </a:rPr>
              <a:t>TouchableHighlight</a:t>
            </a:r>
            <a:r>
              <a:t>&gt;</a:t>
            </a:r>
          </a:p>
          <a:p>
            <a:pPr defTabSz="457200">
              <a:lnSpc>
                <a:spcPct val="90000"/>
              </a:lnSpc>
              <a:defRPr sz="3000">
                <a:solidFill>
                  <a:srgbClr val="FFFFFF"/>
                </a:solidFill>
                <a:latin typeface="Menlo"/>
                <a:ea typeface="Menlo"/>
                <a:cs typeface="Menlo"/>
                <a:sym typeface="Menlo"/>
              </a:defRPr>
            </a:pPr>
            <a:r>
              <a:t>        </a:t>
            </a:r>
            <a:r>
              <a:rPr>
                <a:solidFill>
                  <a:srgbClr val="61D0AE"/>
                </a:solidFill>
              </a:rPr>
              <a:t>{</a:t>
            </a:r>
            <a:r>
              <a:rPr b="1">
                <a:solidFill>
                  <a:srgbClr val="61D0AE"/>
                </a:solidFill>
              </a:rPr>
              <a:t>this</a:t>
            </a:r>
            <a:r>
              <a:rPr>
                <a:solidFill>
                  <a:srgbClr val="EBEBEB"/>
                </a:solidFill>
              </a:rPr>
              <a:t>.</a:t>
            </a:r>
            <a:r>
              <a:rPr>
                <a:solidFill>
                  <a:srgbClr val="61D0AE"/>
                </a:solidFill>
              </a:rPr>
              <a:t>props</a:t>
            </a:r>
            <a:r>
              <a:rPr>
                <a:solidFill>
                  <a:srgbClr val="EBEBEB"/>
                </a:solidFill>
              </a:rPr>
              <a:t>.</a:t>
            </a:r>
            <a:r>
              <a:rPr>
                <a:solidFill>
                  <a:srgbClr val="61D0AE"/>
                </a:solidFill>
              </a:rPr>
              <a:t>children}</a:t>
            </a:r>
          </a:p>
          <a:p>
            <a:pPr defTabSz="457200">
              <a:lnSpc>
                <a:spcPct val="90000"/>
              </a:lnSpc>
              <a:defRPr sz="3000">
                <a:solidFill>
                  <a:srgbClr val="FFFFFF"/>
                </a:solidFill>
                <a:latin typeface="Menlo"/>
                <a:ea typeface="Menlo"/>
                <a:cs typeface="Menlo"/>
                <a:sym typeface="Menlo"/>
              </a:defRPr>
            </a:pPr>
            <a:r>
              <a:t>        &lt;</a:t>
            </a:r>
            <a:r>
              <a:rPr>
                <a:solidFill>
                  <a:srgbClr val="61D0AE"/>
                </a:solidFill>
              </a:rPr>
              <a:t>Chevron</a:t>
            </a:r>
            <a:r>
              <a:t> /&gt;</a:t>
            </a:r>
          </a:p>
          <a:p>
            <a:pPr defTabSz="457200">
              <a:lnSpc>
                <a:spcPct val="90000"/>
              </a:lnSpc>
              <a:defRPr sz="3000">
                <a:solidFill>
                  <a:srgbClr val="FFFFFF"/>
                </a:solidFill>
                <a:latin typeface="Menlo"/>
                <a:ea typeface="Menlo"/>
                <a:cs typeface="Menlo"/>
                <a:sym typeface="Menlo"/>
              </a:defRPr>
            </a:pPr>
            <a:r>
              <a:t>      &lt;/</a:t>
            </a:r>
            <a:r>
              <a:rPr>
                <a:solidFill>
                  <a:srgbClr val="61D0AE"/>
                </a:solidFill>
              </a:rPr>
              <a:t>TouchableHighlight</a:t>
            </a:r>
            <a:r>
              <a:t>&gt;</a:t>
            </a:r>
          </a:p>
          <a:p>
            <a:pPr defTabSz="457200">
              <a:lnSpc>
                <a:spcPct val="90000"/>
              </a:lnSpc>
              <a:defRPr sz="3000">
                <a:solidFill>
                  <a:srgbClr val="FFFFFF"/>
                </a:solidFill>
                <a:latin typeface="Menlo"/>
                <a:ea typeface="Menlo"/>
                <a:cs typeface="Menlo"/>
                <a:sym typeface="Menlo"/>
              </a:defRPr>
            </a:pPr>
            <a:r>
              <a:t>    );</a:t>
            </a:r>
          </a:p>
          <a:p>
            <a:pPr defTabSz="457200">
              <a:lnSpc>
                <a:spcPct val="90000"/>
              </a:lnSpc>
              <a:defRPr sz="3000">
                <a:solidFill>
                  <a:srgbClr val="FFFFFF"/>
                </a:solidFill>
                <a:latin typeface="Menlo"/>
                <a:ea typeface="Menlo"/>
                <a:cs typeface="Menlo"/>
                <a:sym typeface="Menlo"/>
              </a:defRPr>
            </a:pPr>
            <a:r>
              <a:t>  }</a:t>
            </a:r>
          </a:p>
          <a:p>
            <a:pPr defTabSz="457200">
              <a:lnSpc>
                <a:spcPct val="90000"/>
              </a:lnSpc>
              <a:defRPr sz="3000">
                <a:solidFill>
                  <a:srgbClr val="FFFFFF"/>
                </a:solidFill>
                <a:latin typeface="Menlo"/>
                <a:ea typeface="Menlo"/>
                <a:cs typeface="Menlo"/>
                <a:sym typeface="Menlo"/>
              </a:defRPr>
            </a:pPr>
            <a:r>
              <a:t>}</a:t>
            </a:r>
          </a:p>
        </p:txBody>
      </p:sp>
      <p:sp>
        <p:nvSpPr>
          <p:cNvPr id="980" name="// Touchable.android.js…"/>
          <p:cNvSpPr txBox="1"/>
          <p:nvPr/>
        </p:nvSpPr>
        <p:spPr>
          <a:xfrm>
            <a:off x="12930936" y="7808666"/>
            <a:ext cx="9723578" cy="4121812"/>
          </a:xfrm>
          <a:prstGeom prst="rect">
            <a:avLst/>
          </a:prstGeom>
          <a:ln w="12700">
            <a:miter lim="400000"/>
          </a:ln>
          <a:extLst>
            <a:ext uri="{C572A759-6A51-4108-AA02-DFA0A04FC94B}">
              <ma14:wrappingTextBoxFlag xmlns:ma14="http://schemas.microsoft.com/office/mac/drawingml/2011/main" val="1"/>
            </a:ext>
          </a:extLst>
        </p:spPr>
        <p:txBody>
          <a:bodyPr wrap="none" lIns="38430" tIns="38430" rIns="38430" bIns="38430">
            <a:spAutoFit/>
          </a:bodyPr>
          <a:lstStyle/>
          <a:p>
            <a:pPr defTabSz="457200">
              <a:lnSpc>
                <a:spcPct val="90000"/>
              </a:lnSpc>
              <a:defRPr sz="3000" i="1">
                <a:solidFill>
                  <a:srgbClr val="A6AAA9"/>
                </a:solidFill>
                <a:latin typeface="Menlo"/>
                <a:ea typeface="Menlo"/>
                <a:cs typeface="Menlo"/>
                <a:sym typeface="Menlo"/>
              </a:defRPr>
            </a:pPr>
            <a:r>
              <a:t>// Touchable.android.js</a:t>
            </a:r>
            <a:endParaRPr i="0"/>
          </a:p>
          <a:p>
            <a:pPr defTabSz="457200">
              <a:lnSpc>
                <a:spcPct val="90000"/>
              </a:lnSpc>
              <a:defRPr sz="3000">
                <a:solidFill>
                  <a:srgbClr val="FFFFFF"/>
                </a:solidFill>
                <a:latin typeface="Menlo"/>
                <a:ea typeface="Menlo"/>
                <a:cs typeface="Menlo"/>
                <a:sym typeface="Menlo"/>
              </a:defRPr>
            </a:pPr>
            <a:r>
              <a:rPr b="1">
                <a:solidFill>
                  <a:srgbClr val="E46186"/>
                </a:solidFill>
              </a:rPr>
              <a:t>class</a:t>
            </a:r>
            <a:r>
              <a:t> </a:t>
            </a:r>
            <a:r>
              <a:rPr b="1">
                <a:solidFill>
                  <a:srgbClr val="3D98FF"/>
                </a:solidFill>
              </a:rPr>
              <a:t>Touchable</a:t>
            </a:r>
            <a:r>
              <a:t> </a:t>
            </a:r>
            <a:r>
              <a:rPr b="1">
                <a:solidFill>
                  <a:srgbClr val="E46186"/>
                </a:solidFill>
              </a:rPr>
              <a:t>extends</a:t>
            </a:r>
            <a:r>
              <a:t> </a:t>
            </a:r>
            <a:r>
              <a:rPr>
                <a:solidFill>
                  <a:srgbClr val="3D98FF"/>
                </a:solidFill>
              </a:rPr>
              <a:t>React</a:t>
            </a:r>
            <a:r>
              <a:t>.</a:t>
            </a:r>
            <a:r>
              <a:rPr>
                <a:solidFill>
                  <a:srgbClr val="61D0AE"/>
                </a:solidFill>
              </a:rPr>
              <a:t>Component</a:t>
            </a:r>
            <a:r>
              <a:t> {</a:t>
            </a:r>
          </a:p>
          <a:p>
            <a:pPr defTabSz="457200">
              <a:lnSpc>
                <a:spcPct val="90000"/>
              </a:lnSpc>
              <a:defRPr sz="3000">
                <a:solidFill>
                  <a:srgbClr val="FFFFFF"/>
                </a:solidFill>
                <a:latin typeface="Menlo"/>
                <a:ea typeface="Menlo"/>
                <a:cs typeface="Menlo"/>
                <a:sym typeface="Menlo"/>
              </a:defRPr>
            </a:pPr>
            <a:r>
              <a:t>  </a:t>
            </a:r>
            <a:r>
              <a:rPr>
                <a:solidFill>
                  <a:srgbClr val="FFC700"/>
                </a:solidFill>
              </a:rPr>
              <a:t>render</a:t>
            </a:r>
            <a:r>
              <a:t>() {</a:t>
            </a:r>
          </a:p>
          <a:p>
            <a:pPr defTabSz="457200">
              <a:lnSpc>
                <a:spcPct val="90000"/>
              </a:lnSpc>
              <a:defRPr sz="3000" b="1">
                <a:solidFill>
                  <a:srgbClr val="FFFFFF"/>
                </a:solidFill>
                <a:latin typeface="Menlo"/>
                <a:ea typeface="Menlo"/>
                <a:cs typeface="Menlo"/>
                <a:sym typeface="Menlo"/>
              </a:defRPr>
            </a:pPr>
            <a:r>
              <a:rPr b="0"/>
              <a:t>    </a:t>
            </a:r>
            <a:r>
              <a:rPr>
                <a:solidFill>
                  <a:srgbClr val="E46186"/>
                </a:solidFill>
              </a:rPr>
              <a:t>return</a:t>
            </a:r>
            <a:r>
              <a:rPr b="0"/>
              <a:t> (</a:t>
            </a:r>
          </a:p>
          <a:p>
            <a:pPr defTabSz="457200">
              <a:lnSpc>
                <a:spcPct val="90000"/>
              </a:lnSpc>
              <a:defRPr sz="3000">
                <a:solidFill>
                  <a:srgbClr val="FFFFFF"/>
                </a:solidFill>
                <a:latin typeface="Menlo"/>
                <a:ea typeface="Menlo"/>
                <a:cs typeface="Menlo"/>
                <a:sym typeface="Menlo"/>
              </a:defRPr>
            </a:pPr>
            <a:r>
              <a:t>      &lt;</a:t>
            </a:r>
            <a:r>
              <a:rPr>
                <a:solidFill>
                  <a:srgbClr val="61D0AE"/>
                </a:solidFill>
              </a:rPr>
              <a:t>TouchableNativeFeedback</a:t>
            </a:r>
            <a:r>
              <a:t>&gt;</a:t>
            </a:r>
          </a:p>
          <a:p>
            <a:pPr defTabSz="457200">
              <a:lnSpc>
                <a:spcPct val="90000"/>
              </a:lnSpc>
              <a:defRPr sz="3000">
                <a:solidFill>
                  <a:srgbClr val="FFFFFF"/>
                </a:solidFill>
                <a:latin typeface="Menlo"/>
                <a:ea typeface="Menlo"/>
                <a:cs typeface="Menlo"/>
                <a:sym typeface="Menlo"/>
              </a:defRPr>
            </a:pPr>
            <a:r>
              <a:t>        </a:t>
            </a:r>
            <a:r>
              <a:rPr>
                <a:solidFill>
                  <a:srgbClr val="61D0AE"/>
                </a:solidFill>
              </a:rPr>
              <a:t>{</a:t>
            </a:r>
            <a:r>
              <a:rPr b="1">
                <a:solidFill>
                  <a:srgbClr val="61D0AE"/>
                </a:solidFill>
              </a:rPr>
              <a:t>this</a:t>
            </a:r>
            <a:r>
              <a:rPr>
                <a:solidFill>
                  <a:srgbClr val="EBEBEB"/>
                </a:solidFill>
              </a:rPr>
              <a:t>.</a:t>
            </a:r>
            <a:r>
              <a:rPr>
                <a:solidFill>
                  <a:srgbClr val="61D0AE"/>
                </a:solidFill>
              </a:rPr>
              <a:t>props</a:t>
            </a:r>
            <a:r>
              <a:rPr>
                <a:solidFill>
                  <a:srgbClr val="EBEBEB"/>
                </a:solidFill>
              </a:rPr>
              <a:t>.</a:t>
            </a:r>
            <a:r>
              <a:rPr>
                <a:solidFill>
                  <a:srgbClr val="61D0AE"/>
                </a:solidFill>
              </a:rPr>
              <a:t>children}</a:t>
            </a:r>
          </a:p>
          <a:p>
            <a:pPr defTabSz="457200">
              <a:lnSpc>
                <a:spcPct val="90000"/>
              </a:lnSpc>
              <a:defRPr sz="3000">
                <a:solidFill>
                  <a:srgbClr val="FFFFFF"/>
                </a:solidFill>
                <a:latin typeface="Menlo"/>
                <a:ea typeface="Menlo"/>
                <a:cs typeface="Menlo"/>
                <a:sym typeface="Menlo"/>
              </a:defRPr>
            </a:pPr>
            <a:r>
              <a:t>      &lt;/</a:t>
            </a:r>
            <a:r>
              <a:rPr>
                <a:solidFill>
                  <a:srgbClr val="61D0AE"/>
                </a:solidFill>
              </a:rPr>
              <a:t>TouchableNativeFeedback</a:t>
            </a:r>
            <a:r>
              <a:t>&gt;</a:t>
            </a:r>
          </a:p>
          <a:p>
            <a:pPr defTabSz="457200">
              <a:lnSpc>
                <a:spcPct val="90000"/>
              </a:lnSpc>
              <a:defRPr sz="3000">
                <a:solidFill>
                  <a:srgbClr val="FFFFFF"/>
                </a:solidFill>
                <a:latin typeface="Menlo"/>
                <a:ea typeface="Menlo"/>
                <a:cs typeface="Menlo"/>
                <a:sym typeface="Menlo"/>
              </a:defRPr>
            </a:pPr>
            <a:r>
              <a:t>    );</a:t>
            </a:r>
          </a:p>
          <a:p>
            <a:pPr defTabSz="457200">
              <a:lnSpc>
                <a:spcPct val="90000"/>
              </a:lnSpc>
              <a:defRPr sz="3000">
                <a:solidFill>
                  <a:srgbClr val="FFFFFF"/>
                </a:solidFill>
                <a:latin typeface="Menlo"/>
                <a:ea typeface="Menlo"/>
                <a:cs typeface="Menlo"/>
                <a:sym typeface="Menlo"/>
              </a:defRPr>
            </a:pPr>
            <a:r>
              <a:t>  }</a:t>
            </a:r>
          </a:p>
          <a:p>
            <a:pPr defTabSz="457200">
              <a:lnSpc>
                <a:spcPct val="90000"/>
              </a:lnSpc>
              <a:defRPr sz="3000">
                <a:solidFill>
                  <a:srgbClr val="FFFFFF"/>
                </a:solidFill>
                <a:latin typeface="Menlo"/>
                <a:ea typeface="Menlo"/>
                <a:cs typeface="Menlo"/>
                <a:sym typeface="Menlo"/>
              </a:defRPr>
            </a:pPr>
            <a:r>
              <a:t>}</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xit" fill="hold" grpId="1" nodeType="afterEffect">
                                  <p:stCondLst>
                                    <p:cond delay="0"/>
                                  </p:stCondLst>
                                  <p:iterate>
                                    <p:tmAbs val="0"/>
                                  </p:iterate>
                                  <p:childTnLst>
                                    <p:animEffect transition="out" filter="dissolve">
                                      <p:cBhvr>
                                        <p:cTn id="6" dur="500" fill="hold"/>
                                        <p:tgtEl>
                                          <p:spTgt spid="976"/>
                                        </p:tgtEl>
                                      </p:cBhvr>
                                    </p:animEffect>
                                    <p:set>
                                      <p:cBhvr>
                                        <p:cTn id="7" fill="hold">
                                          <p:stCondLst>
                                            <p:cond delay="499"/>
                                          </p:stCondLst>
                                        </p:cTn>
                                        <p:tgtEl>
                                          <p:spTgt spid="976"/>
                                        </p:tgtEl>
                                        <p:attrNameLst>
                                          <p:attrName>style.visibility</p:attrName>
                                        </p:attrNameLst>
                                      </p:cBhvr>
                                      <p:to>
                                        <p:strVal val="hidden"/>
                                      </p:to>
                                    </p:se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977"/>
                                        </p:tgtEl>
                                        <p:attrNameLst>
                                          <p:attrName>style.visibility</p:attrName>
                                        </p:attrNameLst>
                                      </p:cBhvr>
                                      <p:to>
                                        <p:strVal val="visible"/>
                                      </p:to>
                                    </p:set>
                                    <p:animEffect transition="in" filter="dissolve">
                                      <p:cBhvr>
                                        <p:cTn id="11" dur="500"/>
                                        <p:tgtEl>
                                          <p:spTgt spid="977"/>
                                        </p:tgtEl>
                                      </p:cBhvr>
                                    </p:animEffect>
                                  </p:childTnLst>
                                </p:cTn>
                              </p:par>
                            </p:childTnLst>
                          </p:cTn>
                        </p:par>
                        <p:par>
                          <p:cTn id="12" fill="hold">
                            <p:stCondLst>
                              <p:cond delay="0"/>
                            </p:stCondLst>
                            <p:childTnLst>
                              <p:par>
                                <p:cTn id="13" presetID="-1" presetClass="path" presetSubtype="0" accel="50000" decel="50000" fill="hold" nodeType="afterEffect">
                                  <p:stCondLst>
                                    <p:cond delay="0"/>
                                  </p:stCondLst>
                                  <p:childTnLst>
                                    <p:animMotion origin="layout" path="M 0.000000 0.000000 L 0.000000 0.096664" pathEditMode="relative">
                                      <p:cBhvr>
                                        <p:cTn id="14" dur="700" fill="hold"/>
                                        <p:tgtEl>
                                          <p:spTgt spid="975"/>
                                        </p:tgtEl>
                                        <p:attrNameLst>
                                          <p:attrName>ppt_x</p:attrName>
                                          <p:attrName>ppt_y</p:attrName>
                                        </p:attrNameLst>
                                      </p:cBhvr>
                                    </p:animMotion>
                                  </p:childTnLst>
                                </p:cTn>
                              </p:par>
                            </p:childTnLst>
                          </p:cTn>
                        </p:par>
                        <p:par>
                          <p:cTn id="15" fill="hold">
                            <p:stCondLst>
                              <p:cond delay="0"/>
                            </p:stCondLst>
                            <p:childTnLst>
                              <p:par>
                                <p:cTn id="16" presetID="-1" presetClass="path" presetSubtype="0" accel="50000" decel="50000" fill="hold" nodeType="withEffect">
                                  <p:stCondLst>
                                    <p:cond delay="0"/>
                                  </p:stCondLst>
                                  <p:childTnLst>
                                    <p:animMotion origin="layout" path="M 0.000000 0.000000 L 0.000124 0.096314" pathEditMode="relative">
                                      <p:cBhvr>
                                        <p:cTn id="17" dur="700" fill="hold"/>
                                        <p:tgtEl>
                                          <p:spTgt spid="977"/>
                                        </p:tgtEl>
                                        <p:attrNameLst>
                                          <p:attrName>ppt_x</p:attrName>
                                          <p:attrName>ppt_y</p:attrName>
                                        </p:attrNameLst>
                                      </p:cBhvr>
                                    </p:animMotion>
                                  </p:childTnLst>
                                </p:cTn>
                              </p:par>
                            </p:childTnLst>
                          </p:cTn>
                        </p:par>
                        <p:par>
                          <p:cTn id="18" fill="hold">
                            <p:stCondLst>
                              <p:cond delay="0"/>
                            </p:stCondLst>
                            <p:childTnLst>
                              <p:par>
                                <p:cTn id="19" presetID="-1" presetClass="path" presetSubtype="0" accel="50000" decel="50000" fill="hold" nodeType="withEffect">
                                  <p:stCondLst>
                                    <p:cond delay="0"/>
                                  </p:stCondLst>
                                  <p:childTnLst>
                                    <p:animMotion origin="layout" path="M 0.000000 0.000000 L 0.000000 -0.219946" pathEditMode="relative">
                                      <p:cBhvr>
                                        <p:cTn id="20" dur="700" fill="hold"/>
                                        <p:tgtEl>
                                          <p:spTgt spid="974"/>
                                        </p:tgtEl>
                                        <p:attrNameLst>
                                          <p:attrName>ppt_x</p:attrName>
                                          <p:attrName>ppt_y</p:attrName>
                                        </p:attrNameLst>
                                      </p:cBhvr>
                                    </p:animMotion>
                                  </p:childTnLst>
                                </p:cTn>
                              </p:par>
                            </p:childTnLst>
                          </p:cTn>
                        </p:par>
                        <p:par>
                          <p:cTn id="21" fill="hold">
                            <p:stCondLst>
                              <p:cond delay="700"/>
                            </p:stCondLst>
                            <p:childTnLst>
                              <p:par>
                                <p:cTn id="22" presetID="9" presetClass="entr" fill="hold" grpId="6" nodeType="afterEffect">
                                  <p:stCondLst>
                                    <p:cond delay="0"/>
                                  </p:stCondLst>
                                  <p:iterate>
                                    <p:tmAbs val="0"/>
                                  </p:iterate>
                                  <p:childTnLst>
                                    <p:set>
                                      <p:cBhvr>
                                        <p:cTn id="23" fill="hold"/>
                                        <p:tgtEl>
                                          <p:spTgt spid="978"/>
                                        </p:tgtEl>
                                        <p:attrNameLst>
                                          <p:attrName>style.visibility</p:attrName>
                                        </p:attrNameLst>
                                      </p:cBhvr>
                                      <p:to>
                                        <p:strVal val="visible"/>
                                      </p:to>
                                    </p:set>
                                    <p:animEffect transition="in" filter="dissolve">
                                      <p:cBhvr>
                                        <p:cTn id="24" dur="700"/>
                                        <p:tgtEl>
                                          <p:spTgt spid="978"/>
                                        </p:tgtEl>
                                      </p:cBhvr>
                                    </p:animEffect>
                                  </p:childTnLst>
                                </p:cTn>
                              </p:par>
                            </p:childTnLst>
                          </p:cTn>
                        </p:par>
                        <p:par>
                          <p:cTn id="25" fill="hold">
                            <p:stCondLst>
                              <p:cond delay="1400"/>
                            </p:stCondLst>
                            <p:childTnLst>
                              <p:par>
                                <p:cTn id="26" presetID="9" presetClass="entr" fill="hold" grpId="7" nodeType="afterEffect">
                                  <p:stCondLst>
                                    <p:cond delay="0"/>
                                  </p:stCondLst>
                                  <p:iterate>
                                    <p:tmAbs val="0"/>
                                  </p:iterate>
                                  <p:childTnLst>
                                    <p:set>
                                      <p:cBhvr>
                                        <p:cTn id="27" fill="hold"/>
                                        <p:tgtEl>
                                          <p:spTgt spid="979"/>
                                        </p:tgtEl>
                                        <p:attrNameLst>
                                          <p:attrName>style.visibility</p:attrName>
                                        </p:attrNameLst>
                                      </p:cBhvr>
                                      <p:to>
                                        <p:strVal val="visible"/>
                                      </p:to>
                                    </p:set>
                                    <p:animEffect transition="in" filter="dissolve">
                                      <p:cBhvr>
                                        <p:cTn id="28" dur="700"/>
                                        <p:tgtEl>
                                          <p:spTgt spid="979"/>
                                        </p:tgtEl>
                                      </p:cBhvr>
                                    </p:animEffect>
                                  </p:childTnLst>
                                </p:cTn>
                              </p:par>
                            </p:childTnLst>
                          </p:cTn>
                        </p:par>
                        <p:par>
                          <p:cTn id="29" fill="hold">
                            <p:stCondLst>
                              <p:cond delay="2100"/>
                            </p:stCondLst>
                            <p:childTnLst>
                              <p:par>
                                <p:cTn id="30" presetID="9" presetClass="entr" fill="hold" grpId="8" nodeType="afterEffect">
                                  <p:stCondLst>
                                    <p:cond delay="0"/>
                                  </p:stCondLst>
                                  <p:iterate>
                                    <p:tmAbs val="0"/>
                                  </p:iterate>
                                  <p:childTnLst>
                                    <p:set>
                                      <p:cBhvr>
                                        <p:cTn id="31" fill="hold"/>
                                        <p:tgtEl>
                                          <p:spTgt spid="980"/>
                                        </p:tgtEl>
                                        <p:attrNameLst>
                                          <p:attrName>style.visibility</p:attrName>
                                        </p:attrNameLst>
                                      </p:cBhvr>
                                      <p:to>
                                        <p:strVal val="visible"/>
                                      </p:to>
                                    </p:set>
                                    <p:animEffect transition="in" filter="dissolve">
                                      <p:cBhvr>
                                        <p:cTn id="32" dur="700"/>
                                        <p:tgtEl>
                                          <p:spTgt spid="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 grpId="1" animBg="1" advAuto="0"/>
      <p:bldP spid="977" grpId="2" animBg="1" advAuto="0"/>
      <p:bldP spid="978" grpId="6" animBg="1" advAuto="0"/>
      <p:bldP spid="979" grpId="7" animBg="1" advAuto="0"/>
      <p:bldP spid="980" grpId="8"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FFFFFF"/>
      </a:dk1>
      <a:lt1>
        <a:srgbClr val="0033A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9600" b="0" i="0" u="none" strike="noStrike" cap="none" spc="0" normalizeH="0" baseline="0">
            <a:ln>
              <a:noFill/>
            </a:ln>
            <a:solidFill>
              <a:srgbClr val="0033A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839</TotalTime>
  <Words>1644</Words>
  <Application>Microsoft Macintosh PowerPoint</Application>
  <PresentationFormat>Custom</PresentationFormat>
  <Paragraphs>280</Paragraphs>
  <Slides>25</Slides>
  <Notes>21</Notes>
  <HiddenSlides>0</HiddenSlides>
  <MMClips>12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FreightSans Pro</vt:lpstr>
      <vt:lpstr>FreightSansLFPro Semibold</vt:lpstr>
      <vt:lpstr>Gill Sans</vt:lpstr>
      <vt:lpstr>Helvetica</vt:lpstr>
      <vt:lpstr>Helvetica Light</vt:lpstr>
      <vt:lpstr>Helvetica Neue</vt:lpstr>
      <vt:lpstr>Helvetica Neue Light</vt:lpstr>
      <vt:lpstr>Helvetica Neue Medium</vt:lpstr>
      <vt:lpstr>Helvetica Neue Thin</vt:lpstr>
      <vt:lpstr>Menlo</vt:lpstr>
      <vt:lpstr>Segoe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54</cp:revision>
  <dcterms:modified xsi:type="dcterms:W3CDTF">2018-01-06T05:18:21Z</dcterms:modified>
</cp:coreProperties>
</file>